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302" r:id="rId3"/>
    <p:sldId id="319" r:id="rId4"/>
    <p:sldId id="320" r:id="rId5"/>
    <p:sldId id="306" r:id="rId6"/>
    <p:sldId id="304" r:id="rId7"/>
    <p:sldId id="260" r:id="rId8"/>
    <p:sldId id="261" r:id="rId9"/>
    <p:sldId id="313" r:id="rId10"/>
    <p:sldId id="308" r:id="rId11"/>
    <p:sldId id="314" r:id="rId12"/>
    <p:sldId id="315" r:id="rId13"/>
    <p:sldId id="329" r:id="rId14"/>
    <p:sldId id="309" r:id="rId15"/>
    <p:sldId id="310" r:id="rId16"/>
    <p:sldId id="311" r:id="rId17"/>
    <p:sldId id="330" r:id="rId18"/>
    <p:sldId id="312" r:id="rId19"/>
    <p:sldId id="316" r:id="rId20"/>
    <p:sldId id="317" r:id="rId21"/>
    <p:sldId id="31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680" autoAdjust="0"/>
  </p:normalViewPr>
  <p:slideViewPr>
    <p:cSldViewPr snapToGrid="0">
      <p:cViewPr varScale="1">
        <p:scale>
          <a:sx n="76" d="100"/>
          <a:sy n="76" d="100"/>
        </p:scale>
        <p:origin x="9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9E70269-5340-4EF8-9254-32789A2C2149}" type="doc">
      <dgm:prSet loTypeId="urn:microsoft.com/office/officeart/2008/layout/LinedList" loCatId="list" qsTypeId="urn:microsoft.com/office/officeart/2005/8/quickstyle/3d1" qsCatId="3D" csTypeId="urn:microsoft.com/office/officeart/2005/8/colors/accent1_2#1" csCatId="accent1" phldr="1"/>
      <dgm:spPr/>
      <dgm:t>
        <a:bodyPr/>
        <a:lstStyle/>
        <a:p>
          <a:endParaRPr lang="en-US"/>
        </a:p>
      </dgm:t>
    </dgm:pt>
    <dgm:pt modelId="{CE6D09E2-49BE-455E-A5AE-791A2C5BCDBF}">
      <dgm:prSet custT="1"/>
      <dgm:spPr/>
      <dgm:t>
        <a:bodyPr/>
        <a:lstStyle/>
        <a:p>
          <a:r>
            <a:rPr lang="en-US" sz="2800" dirty="0">
              <a:latin typeface="Montserrat" panose="00000500000000000000" pitchFamily="2" charset="0"/>
            </a:rPr>
            <a:t>1. </a:t>
          </a:r>
          <a:r>
            <a:rPr lang="en-US" sz="2800" dirty="0" err="1">
              <a:latin typeface="Montserrat" panose="00000500000000000000" pitchFamily="2" charset="0"/>
            </a:rPr>
            <a:t>Tổng</a:t>
          </a:r>
          <a:r>
            <a:rPr lang="en-US" sz="2800" dirty="0">
              <a:latin typeface="Montserrat" panose="00000500000000000000" pitchFamily="2" charset="0"/>
            </a:rPr>
            <a:t> </a:t>
          </a:r>
          <a:r>
            <a:rPr lang="en-US" sz="2800" dirty="0" err="1">
              <a:latin typeface="Montserrat" panose="00000500000000000000" pitchFamily="2" charset="0"/>
            </a:rPr>
            <a:t>quan</a:t>
          </a:r>
          <a:r>
            <a:rPr lang="en-US" sz="2800" dirty="0">
              <a:latin typeface="Montserrat" panose="00000500000000000000" pitchFamily="2" charset="0"/>
            </a:rPr>
            <a:t> </a:t>
          </a:r>
        </a:p>
      </dgm:t>
    </dgm:pt>
    <dgm:pt modelId="{9F949A57-F892-4CB6-9DA9-54AA4B7A59D2}" type="parTrans" cxnId="{5B71C2F7-5458-4B58-B060-685D07B1F788}">
      <dgm:prSet/>
      <dgm:spPr/>
      <dgm:t>
        <a:bodyPr/>
        <a:lstStyle/>
        <a:p>
          <a:endParaRPr lang="en-US"/>
        </a:p>
      </dgm:t>
    </dgm:pt>
    <dgm:pt modelId="{5668239E-D597-4387-9B9F-1E319593F2C4}" type="sibTrans" cxnId="{5B71C2F7-5458-4B58-B060-685D07B1F788}">
      <dgm:prSet/>
      <dgm:spPr/>
      <dgm:t>
        <a:bodyPr/>
        <a:lstStyle/>
        <a:p>
          <a:endParaRPr lang="en-US"/>
        </a:p>
      </dgm:t>
    </dgm:pt>
    <dgm:pt modelId="{D5DFB6BD-F4BD-462D-84C1-C4C21BED00F6}">
      <dgm:prSet custT="1"/>
      <dgm:spPr/>
      <dgm:t>
        <a:bodyPr/>
        <a:lstStyle/>
        <a:p>
          <a:r>
            <a:rPr lang="en-US" sz="2800" dirty="0">
              <a:latin typeface="Montserrat" panose="00000500000000000000" pitchFamily="2" charset="0"/>
            </a:rPr>
            <a:t>2. </a:t>
          </a:r>
          <a:r>
            <a:rPr lang="en-US" sz="2800" dirty="0" err="1">
              <a:latin typeface="Montserrat" panose="00000500000000000000" pitchFamily="2" charset="0"/>
            </a:rPr>
            <a:t>Mục</a:t>
          </a:r>
          <a:r>
            <a:rPr lang="en-US" sz="2800" dirty="0">
              <a:latin typeface="Montserrat" panose="00000500000000000000" pitchFamily="2" charset="0"/>
            </a:rPr>
            <a:t> </a:t>
          </a:r>
          <a:r>
            <a:rPr lang="en-US" sz="2800" dirty="0" err="1">
              <a:latin typeface="Montserrat" panose="00000500000000000000" pitchFamily="2" charset="0"/>
            </a:rPr>
            <a:t>tiêu</a:t>
          </a:r>
          <a:r>
            <a:rPr lang="en-US" sz="2800" dirty="0">
              <a:latin typeface="Montserrat" panose="00000500000000000000" pitchFamily="2" charset="0"/>
            </a:rPr>
            <a:t> </a:t>
          </a:r>
          <a:r>
            <a:rPr lang="en-US" sz="2800" dirty="0" err="1">
              <a:latin typeface="Montserrat" panose="00000500000000000000" pitchFamily="2" charset="0"/>
            </a:rPr>
            <a:t>đề</a:t>
          </a:r>
          <a:r>
            <a:rPr lang="en-US" sz="2800" dirty="0">
              <a:latin typeface="Montserrat" panose="00000500000000000000" pitchFamily="2" charset="0"/>
            </a:rPr>
            <a:t> </a:t>
          </a:r>
          <a:r>
            <a:rPr lang="en-US" sz="2800" dirty="0" err="1">
              <a:latin typeface="Montserrat" panose="00000500000000000000" pitchFamily="2" charset="0"/>
            </a:rPr>
            <a:t>tài</a:t>
          </a:r>
          <a:endParaRPr lang="en-US" sz="2800" dirty="0">
            <a:latin typeface="Montserrat" panose="00000500000000000000" pitchFamily="2" charset="0"/>
          </a:endParaRPr>
        </a:p>
      </dgm:t>
    </dgm:pt>
    <dgm:pt modelId="{6F5DFDA7-01DF-4299-9F92-5A2000FE1343}" type="parTrans" cxnId="{551B62FB-D717-4A6E-8EBD-B68506A1A3F9}">
      <dgm:prSet/>
      <dgm:spPr/>
      <dgm:t>
        <a:bodyPr/>
        <a:lstStyle/>
        <a:p>
          <a:endParaRPr lang="en-US"/>
        </a:p>
      </dgm:t>
    </dgm:pt>
    <dgm:pt modelId="{8F64ADC3-8130-4835-BEFF-7C873159C316}" type="sibTrans" cxnId="{551B62FB-D717-4A6E-8EBD-B68506A1A3F9}">
      <dgm:prSet/>
      <dgm:spPr/>
      <dgm:t>
        <a:bodyPr/>
        <a:lstStyle/>
        <a:p>
          <a:endParaRPr lang="en-US"/>
        </a:p>
      </dgm:t>
    </dgm:pt>
    <dgm:pt modelId="{9DB224A4-C5B8-4658-A53F-DE1DE509A8F6}">
      <dgm:prSet custT="1"/>
      <dgm:spPr/>
      <dgm:t>
        <a:bodyPr/>
        <a:lstStyle/>
        <a:p>
          <a:r>
            <a:rPr lang="en-US" sz="2800" dirty="0">
              <a:latin typeface="Montserrat" panose="00000500000000000000" pitchFamily="2" charset="0"/>
            </a:rPr>
            <a:t>3. </a:t>
          </a:r>
          <a:r>
            <a:rPr lang="en-US" sz="2800" dirty="0" err="1">
              <a:latin typeface="Montserrat" panose="00000500000000000000" pitchFamily="2" charset="0"/>
            </a:rPr>
            <a:t>Thiết</a:t>
          </a:r>
          <a:r>
            <a:rPr lang="en-US" sz="2800" dirty="0">
              <a:latin typeface="Montserrat" panose="00000500000000000000" pitchFamily="2" charset="0"/>
            </a:rPr>
            <a:t> </a:t>
          </a:r>
          <a:r>
            <a:rPr lang="en-US" sz="2800" dirty="0" err="1">
              <a:latin typeface="Montserrat" panose="00000500000000000000" pitchFamily="2" charset="0"/>
            </a:rPr>
            <a:t>kế</a:t>
          </a:r>
          <a:r>
            <a:rPr lang="en-US" sz="2800" dirty="0">
              <a:latin typeface="Montserrat" panose="00000500000000000000" pitchFamily="2" charset="0"/>
            </a:rPr>
            <a:t> </a:t>
          </a:r>
          <a:r>
            <a:rPr lang="en-US" sz="2800" dirty="0" err="1">
              <a:latin typeface="Montserrat" panose="00000500000000000000" pitchFamily="2" charset="0"/>
            </a:rPr>
            <a:t>hệ</a:t>
          </a:r>
          <a:r>
            <a:rPr lang="en-US" sz="2800" dirty="0">
              <a:latin typeface="Montserrat" panose="00000500000000000000" pitchFamily="2" charset="0"/>
            </a:rPr>
            <a:t> </a:t>
          </a:r>
          <a:r>
            <a:rPr lang="en-US" sz="2800" dirty="0" err="1">
              <a:latin typeface="Montserrat" panose="00000500000000000000" pitchFamily="2" charset="0"/>
            </a:rPr>
            <a:t>thống</a:t>
          </a:r>
          <a:endParaRPr lang="en-US" sz="2800" dirty="0">
            <a:latin typeface="Montserrat" panose="00000500000000000000" pitchFamily="2" charset="0"/>
          </a:endParaRPr>
        </a:p>
      </dgm:t>
    </dgm:pt>
    <dgm:pt modelId="{AA7D2695-0B5E-43A4-BB7B-CC3D891E58A9}" type="parTrans" cxnId="{CC2FB8B1-5AF1-4C9C-BC60-A5560F944083}">
      <dgm:prSet/>
      <dgm:spPr/>
      <dgm:t>
        <a:bodyPr/>
        <a:lstStyle/>
        <a:p>
          <a:endParaRPr lang="en-US"/>
        </a:p>
      </dgm:t>
    </dgm:pt>
    <dgm:pt modelId="{7461D200-FFA4-4345-A2A0-B3261EF6F108}" type="sibTrans" cxnId="{CC2FB8B1-5AF1-4C9C-BC60-A5560F944083}">
      <dgm:prSet/>
      <dgm:spPr/>
      <dgm:t>
        <a:bodyPr/>
        <a:lstStyle/>
        <a:p>
          <a:endParaRPr lang="en-US"/>
        </a:p>
      </dgm:t>
    </dgm:pt>
    <dgm:pt modelId="{F919E1F5-0F6B-4978-8D58-20C2B6219BF3}">
      <dgm:prSet custT="1"/>
      <dgm:spPr/>
      <dgm:t>
        <a:bodyPr/>
        <a:lstStyle/>
        <a:p>
          <a:r>
            <a:rPr lang="en-US" sz="2800" dirty="0">
              <a:latin typeface="Montserrat" panose="00000500000000000000" pitchFamily="2" charset="0"/>
            </a:rPr>
            <a:t>4. </a:t>
          </a:r>
          <a:r>
            <a:rPr lang="en-US" sz="2800" dirty="0" err="1">
              <a:latin typeface="Montserrat" panose="00000500000000000000" pitchFamily="2" charset="0"/>
            </a:rPr>
            <a:t>Kết</a:t>
          </a:r>
          <a:r>
            <a:rPr lang="en-US" sz="2800" dirty="0">
              <a:latin typeface="Montserrat" panose="00000500000000000000" pitchFamily="2" charset="0"/>
            </a:rPr>
            <a:t> </a:t>
          </a:r>
          <a:r>
            <a:rPr lang="en-US" sz="2800" dirty="0" err="1">
              <a:latin typeface="Montserrat" panose="00000500000000000000" pitchFamily="2" charset="0"/>
            </a:rPr>
            <a:t>quả</a:t>
          </a:r>
          <a:endParaRPr lang="en-US" sz="2800" dirty="0">
            <a:latin typeface="Montserrat" panose="00000500000000000000" pitchFamily="2" charset="0"/>
          </a:endParaRPr>
        </a:p>
      </dgm:t>
    </dgm:pt>
    <dgm:pt modelId="{632611DB-0AE9-4B97-AA39-A0AAC562FBCA}" type="parTrans" cxnId="{8310921E-530C-42FD-9012-0FD05133A04D}">
      <dgm:prSet/>
      <dgm:spPr/>
      <dgm:t>
        <a:bodyPr/>
        <a:lstStyle/>
        <a:p>
          <a:endParaRPr lang="en-US"/>
        </a:p>
      </dgm:t>
    </dgm:pt>
    <dgm:pt modelId="{0C91F959-E66E-4429-B6AA-4ED471F5452C}" type="sibTrans" cxnId="{8310921E-530C-42FD-9012-0FD05133A04D}">
      <dgm:prSet/>
      <dgm:spPr/>
      <dgm:t>
        <a:bodyPr/>
        <a:lstStyle/>
        <a:p>
          <a:endParaRPr lang="en-US"/>
        </a:p>
      </dgm:t>
    </dgm:pt>
    <dgm:pt modelId="{CFCA17A9-2D2D-4F11-816C-8FB3FFD55BFE}">
      <dgm:prSet custT="1"/>
      <dgm:spPr/>
      <dgm:t>
        <a:bodyPr/>
        <a:lstStyle/>
        <a:p>
          <a:r>
            <a:rPr lang="en-US" sz="2800" dirty="0">
              <a:latin typeface="Montserrat" panose="00000500000000000000" pitchFamily="2" charset="0"/>
            </a:rPr>
            <a:t>5. </a:t>
          </a:r>
          <a:r>
            <a:rPr lang="en-US" sz="2800" dirty="0" err="1">
              <a:latin typeface="Montserrat" panose="00000500000000000000" pitchFamily="2" charset="0"/>
            </a:rPr>
            <a:t>Kết</a:t>
          </a:r>
          <a:r>
            <a:rPr lang="en-US" sz="2800" dirty="0">
              <a:latin typeface="Montserrat" panose="00000500000000000000" pitchFamily="2" charset="0"/>
            </a:rPr>
            <a:t> </a:t>
          </a:r>
          <a:r>
            <a:rPr lang="en-US" sz="2800" dirty="0" err="1">
              <a:latin typeface="Montserrat" panose="00000500000000000000" pitchFamily="2" charset="0"/>
            </a:rPr>
            <a:t>luận</a:t>
          </a:r>
          <a:r>
            <a:rPr lang="en-US" sz="2800" dirty="0">
              <a:latin typeface="Montserrat" panose="00000500000000000000" pitchFamily="2" charset="0"/>
            </a:rPr>
            <a:t> </a:t>
          </a:r>
          <a:r>
            <a:rPr lang="en-US" sz="2800" dirty="0" err="1">
              <a:latin typeface="Montserrat" panose="00000500000000000000" pitchFamily="2" charset="0"/>
            </a:rPr>
            <a:t>và</a:t>
          </a:r>
          <a:r>
            <a:rPr lang="en-US" sz="2800" dirty="0">
              <a:latin typeface="Montserrat" panose="00000500000000000000" pitchFamily="2" charset="0"/>
            </a:rPr>
            <a:t> </a:t>
          </a:r>
          <a:r>
            <a:rPr lang="en-US" sz="2800" dirty="0" err="1">
              <a:latin typeface="Montserrat" panose="00000500000000000000" pitchFamily="2" charset="0"/>
            </a:rPr>
            <a:t>hướng</a:t>
          </a:r>
          <a:r>
            <a:rPr lang="en-US" sz="2800" dirty="0">
              <a:latin typeface="Montserrat" panose="00000500000000000000" pitchFamily="2" charset="0"/>
            </a:rPr>
            <a:t> </a:t>
          </a:r>
          <a:r>
            <a:rPr lang="en-US" sz="2800" dirty="0" err="1">
              <a:latin typeface="Montserrat" panose="00000500000000000000" pitchFamily="2" charset="0"/>
            </a:rPr>
            <a:t>phát</a:t>
          </a:r>
          <a:r>
            <a:rPr lang="en-US" sz="2800" dirty="0">
              <a:latin typeface="Montserrat" panose="00000500000000000000" pitchFamily="2" charset="0"/>
            </a:rPr>
            <a:t> </a:t>
          </a:r>
          <a:r>
            <a:rPr lang="en-US" sz="2800" dirty="0" err="1">
              <a:latin typeface="Montserrat" panose="00000500000000000000" pitchFamily="2" charset="0"/>
            </a:rPr>
            <a:t>triển</a:t>
          </a:r>
          <a:endParaRPr lang="en-US" sz="2800" dirty="0">
            <a:latin typeface="Montserrat" panose="00000500000000000000" pitchFamily="2" charset="0"/>
          </a:endParaRPr>
        </a:p>
      </dgm:t>
    </dgm:pt>
    <dgm:pt modelId="{53AA87B0-C0F8-4314-8E2E-7FE0F6D2FE5A}" type="parTrans" cxnId="{B322C445-ED0B-40B0-858B-63C8357C9D92}">
      <dgm:prSet/>
      <dgm:spPr/>
      <dgm:t>
        <a:bodyPr/>
        <a:lstStyle/>
        <a:p>
          <a:endParaRPr lang="en-US"/>
        </a:p>
      </dgm:t>
    </dgm:pt>
    <dgm:pt modelId="{7FCDFACF-E599-4200-B8FD-AF0BDFCA9CC6}" type="sibTrans" cxnId="{B322C445-ED0B-40B0-858B-63C8357C9D92}">
      <dgm:prSet/>
      <dgm:spPr/>
      <dgm:t>
        <a:bodyPr/>
        <a:lstStyle/>
        <a:p>
          <a:endParaRPr lang="en-US"/>
        </a:p>
      </dgm:t>
    </dgm:pt>
    <dgm:pt modelId="{3946FF65-E3B0-40A3-BC4D-1770A905AAB6}" type="pres">
      <dgm:prSet presAssocID="{69E70269-5340-4EF8-9254-32789A2C2149}" presName="vert0" presStyleCnt="0">
        <dgm:presLayoutVars>
          <dgm:dir/>
          <dgm:animOne val="branch"/>
          <dgm:animLvl val="lvl"/>
        </dgm:presLayoutVars>
      </dgm:prSet>
      <dgm:spPr/>
    </dgm:pt>
    <dgm:pt modelId="{6A9B028A-BF53-4206-ADE5-37F4F4AE7961}" type="pres">
      <dgm:prSet presAssocID="{CE6D09E2-49BE-455E-A5AE-791A2C5BCDBF}" presName="thickLine" presStyleLbl="alignNode1" presStyleIdx="0" presStyleCnt="5"/>
      <dgm:spPr/>
    </dgm:pt>
    <dgm:pt modelId="{CB6043C3-B063-454E-9912-D765D90AFA8B}" type="pres">
      <dgm:prSet presAssocID="{CE6D09E2-49BE-455E-A5AE-791A2C5BCDBF}" presName="horz1" presStyleCnt="0"/>
      <dgm:spPr/>
    </dgm:pt>
    <dgm:pt modelId="{22969ABA-20EA-4311-98A3-70DE20FD4BD3}" type="pres">
      <dgm:prSet presAssocID="{CE6D09E2-49BE-455E-A5AE-791A2C5BCDBF}" presName="tx1" presStyleLbl="revTx" presStyleIdx="0" presStyleCnt="5"/>
      <dgm:spPr/>
    </dgm:pt>
    <dgm:pt modelId="{D144BAE1-A75E-44C7-8147-8A51566F048A}" type="pres">
      <dgm:prSet presAssocID="{CE6D09E2-49BE-455E-A5AE-791A2C5BCDBF}" presName="vert1" presStyleCnt="0"/>
      <dgm:spPr/>
    </dgm:pt>
    <dgm:pt modelId="{46D8A28E-BD02-47B3-A9D6-698F24A22E4F}" type="pres">
      <dgm:prSet presAssocID="{D5DFB6BD-F4BD-462D-84C1-C4C21BED00F6}" presName="thickLine" presStyleLbl="alignNode1" presStyleIdx="1" presStyleCnt="5"/>
      <dgm:spPr/>
    </dgm:pt>
    <dgm:pt modelId="{E9B2108B-85DE-4D9E-8427-B97FACB1A8E2}" type="pres">
      <dgm:prSet presAssocID="{D5DFB6BD-F4BD-462D-84C1-C4C21BED00F6}" presName="horz1" presStyleCnt="0"/>
      <dgm:spPr/>
    </dgm:pt>
    <dgm:pt modelId="{6DB8216C-2F34-49B2-BC4E-1203496A8E42}" type="pres">
      <dgm:prSet presAssocID="{D5DFB6BD-F4BD-462D-84C1-C4C21BED00F6}" presName="tx1" presStyleLbl="revTx" presStyleIdx="1" presStyleCnt="5"/>
      <dgm:spPr/>
    </dgm:pt>
    <dgm:pt modelId="{2395C2DD-41FB-424C-BC11-83A4D04584D7}" type="pres">
      <dgm:prSet presAssocID="{D5DFB6BD-F4BD-462D-84C1-C4C21BED00F6}" presName="vert1" presStyleCnt="0"/>
      <dgm:spPr/>
    </dgm:pt>
    <dgm:pt modelId="{FBAD30DB-1E45-4651-B580-297CC720E57C}" type="pres">
      <dgm:prSet presAssocID="{9DB224A4-C5B8-4658-A53F-DE1DE509A8F6}" presName="thickLine" presStyleLbl="alignNode1" presStyleIdx="2" presStyleCnt="5"/>
      <dgm:spPr/>
    </dgm:pt>
    <dgm:pt modelId="{FBE83C4E-5E06-4D65-AF46-6C5994E0847E}" type="pres">
      <dgm:prSet presAssocID="{9DB224A4-C5B8-4658-A53F-DE1DE509A8F6}" presName="horz1" presStyleCnt="0"/>
      <dgm:spPr/>
    </dgm:pt>
    <dgm:pt modelId="{F375BB72-0123-496B-B44C-35F162DB391C}" type="pres">
      <dgm:prSet presAssocID="{9DB224A4-C5B8-4658-A53F-DE1DE509A8F6}" presName="tx1" presStyleLbl="revTx" presStyleIdx="2" presStyleCnt="5"/>
      <dgm:spPr/>
    </dgm:pt>
    <dgm:pt modelId="{5AD64DD2-E1BE-419C-B6F2-D497348C463C}" type="pres">
      <dgm:prSet presAssocID="{9DB224A4-C5B8-4658-A53F-DE1DE509A8F6}" presName="vert1" presStyleCnt="0"/>
      <dgm:spPr/>
    </dgm:pt>
    <dgm:pt modelId="{2F1183F0-2496-48F0-92FA-CBB5B1A1F252}" type="pres">
      <dgm:prSet presAssocID="{F919E1F5-0F6B-4978-8D58-20C2B6219BF3}" presName="thickLine" presStyleLbl="alignNode1" presStyleIdx="3" presStyleCnt="5"/>
      <dgm:spPr/>
    </dgm:pt>
    <dgm:pt modelId="{952E04C0-CD4C-406E-85DE-45C864A9CEEB}" type="pres">
      <dgm:prSet presAssocID="{F919E1F5-0F6B-4978-8D58-20C2B6219BF3}" presName="horz1" presStyleCnt="0"/>
      <dgm:spPr/>
    </dgm:pt>
    <dgm:pt modelId="{C2C9A74F-2B44-498B-B250-12289B934C00}" type="pres">
      <dgm:prSet presAssocID="{F919E1F5-0F6B-4978-8D58-20C2B6219BF3}" presName="tx1" presStyleLbl="revTx" presStyleIdx="3" presStyleCnt="5"/>
      <dgm:spPr/>
    </dgm:pt>
    <dgm:pt modelId="{5F30585D-9533-44CC-A67D-AFD4DD020EDA}" type="pres">
      <dgm:prSet presAssocID="{F919E1F5-0F6B-4978-8D58-20C2B6219BF3}" presName="vert1" presStyleCnt="0"/>
      <dgm:spPr/>
    </dgm:pt>
    <dgm:pt modelId="{E09CC258-780F-4837-95CC-4739F8BA9294}" type="pres">
      <dgm:prSet presAssocID="{CFCA17A9-2D2D-4F11-816C-8FB3FFD55BFE}" presName="thickLine" presStyleLbl="alignNode1" presStyleIdx="4" presStyleCnt="5"/>
      <dgm:spPr/>
    </dgm:pt>
    <dgm:pt modelId="{62596754-F9A9-4AAD-8BD3-52579B97D7C0}" type="pres">
      <dgm:prSet presAssocID="{CFCA17A9-2D2D-4F11-816C-8FB3FFD55BFE}" presName="horz1" presStyleCnt="0"/>
      <dgm:spPr/>
    </dgm:pt>
    <dgm:pt modelId="{26ECEAC9-6558-44F0-A93B-3102B7094949}" type="pres">
      <dgm:prSet presAssocID="{CFCA17A9-2D2D-4F11-816C-8FB3FFD55BFE}" presName="tx1" presStyleLbl="revTx" presStyleIdx="4" presStyleCnt="5"/>
      <dgm:spPr/>
    </dgm:pt>
    <dgm:pt modelId="{52232B6E-2077-417F-97C6-C3BB8F050542}" type="pres">
      <dgm:prSet presAssocID="{CFCA17A9-2D2D-4F11-816C-8FB3FFD55BFE}" presName="vert1" presStyleCnt="0"/>
      <dgm:spPr/>
    </dgm:pt>
  </dgm:ptLst>
  <dgm:cxnLst>
    <dgm:cxn modelId="{8A2E311C-27C9-460B-A416-CECD73ED82AA}" type="presOf" srcId="{D5DFB6BD-F4BD-462D-84C1-C4C21BED00F6}" destId="{6DB8216C-2F34-49B2-BC4E-1203496A8E42}" srcOrd="0" destOrd="0" presId="urn:microsoft.com/office/officeart/2008/layout/LinedList"/>
    <dgm:cxn modelId="{8310921E-530C-42FD-9012-0FD05133A04D}" srcId="{69E70269-5340-4EF8-9254-32789A2C2149}" destId="{F919E1F5-0F6B-4978-8D58-20C2B6219BF3}" srcOrd="3" destOrd="0" parTransId="{632611DB-0AE9-4B97-AA39-A0AAC562FBCA}" sibTransId="{0C91F959-E66E-4429-B6AA-4ED471F5452C}"/>
    <dgm:cxn modelId="{CF1A5A32-00F5-4D2D-B105-AE3105D9F57D}" type="presOf" srcId="{F919E1F5-0F6B-4978-8D58-20C2B6219BF3}" destId="{C2C9A74F-2B44-498B-B250-12289B934C00}" srcOrd="0" destOrd="0" presId="urn:microsoft.com/office/officeart/2008/layout/LinedList"/>
    <dgm:cxn modelId="{657F1334-D9C0-4D05-B58B-A3C7A43FA442}" type="presOf" srcId="{CFCA17A9-2D2D-4F11-816C-8FB3FFD55BFE}" destId="{26ECEAC9-6558-44F0-A93B-3102B7094949}" srcOrd="0" destOrd="0" presId="urn:microsoft.com/office/officeart/2008/layout/LinedList"/>
    <dgm:cxn modelId="{B322C445-ED0B-40B0-858B-63C8357C9D92}" srcId="{69E70269-5340-4EF8-9254-32789A2C2149}" destId="{CFCA17A9-2D2D-4F11-816C-8FB3FFD55BFE}" srcOrd="4" destOrd="0" parTransId="{53AA87B0-C0F8-4314-8E2E-7FE0F6D2FE5A}" sibTransId="{7FCDFACF-E599-4200-B8FD-AF0BDFCA9CC6}"/>
    <dgm:cxn modelId="{D64BF293-3233-49AA-8A08-47D832691B31}" type="presOf" srcId="{CE6D09E2-49BE-455E-A5AE-791A2C5BCDBF}" destId="{22969ABA-20EA-4311-98A3-70DE20FD4BD3}" srcOrd="0" destOrd="0" presId="urn:microsoft.com/office/officeart/2008/layout/LinedList"/>
    <dgm:cxn modelId="{836FB995-2AA0-4051-ABB9-4298E2D5829A}" type="presOf" srcId="{69E70269-5340-4EF8-9254-32789A2C2149}" destId="{3946FF65-E3B0-40A3-BC4D-1770A905AAB6}" srcOrd="0" destOrd="0" presId="urn:microsoft.com/office/officeart/2008/layout/LinedList"/>
    <dgm:cxn modelId="{F734D5B0-6D28-4CCF-9597-DCA2ECBBBBEC}" type="presOf" srcId="{9DB224A4-C5B8-4658-A53F-DE1DE509A8F6}" destId="{F375BB72-0123-496B-B44C-35F162DB391C}" srcOrd="0" destOrd="0" presId="urn:microsoft.com/office/officeart/2008/layout/LinedList"/>
    <dgm:cxn modelId="{CC2FB8B1-5AF1-4C9C-BC60-A5560F944083}" srcId="{69E70269-5340-4EF8-9254-32789A2C2149}" destId="{9DB224A4-C5B8-4658-A53F-DE1DE509A8F6}" srcOrd="2" destOrd="0" parTransId="{AA7D2695-0B5E-43A4-BB7B-CC3D891E58A9}" sibTransId="{7461D200-FFA4-4345-A2A0-B3261EF6F108}"/>
    <dgm:cxn modelId="{5B71C2F7-5458-4B58-B060-685D07B1F788}" srcId="{69E70269-5340-4EF8-9254-32789A2C2149}" destId="{CE6D09E2-49BE-455E-A5AE-791A2C5BCDBF}" srcOrd="0" destOrd="0" parTransId="{9F949A57-F892-4CB6-9DA9-54AA4B7A59D2}" sibTransId="{5668239E-D597-4387-9B9F-1E319593F2C4}"/>
    <dgm:cxn modelId="{551B62FB-D717-4A6E-8EBD-B68506A1A3F9}" srcId="{69E70269-5340-4EF8-9254-32789A2C2149}" destId="{D5DFB6BD-F4BD-462D-84C1-C4C21BED00F6}" srcOrd="1" destOrd="0" parTransId="{6F5DFDA7-01DF-4299-9F92-5A2000FE1343}" sibTransId="{8F64ADC3-8130-4835-BEFF-7C873159C316}"/>
    <dgm:cxn modelId="{0A647580-0D19-40C2-BAD3-8ADD8E18A14B}" type="presParOf" srcId="{3946FF65-E3B0-40A3-BC4D-1770A905AAB6}" destId="{6A9B028A-BF53-4206-ADE5-37F4F4AE7961}" srcOrd="0" destOrd="0" presId="urn:microsoft.com/office/officeart/2008/layout/LinedList"/>
    <dgm:cxn modelId="{A1CECEF2-4355-43F2-9EA5-78566BEC76F6}" type="presParOf" srcId="{3946FF65-E3B0-40A3-BC4D-1770A905AAB6}" destId="{CB6043C3-B063-454E-9912-D765D90AFA8B}" srcOrd="1" destOrd="0" presId="urn:microsoft.com/office/officeart/2008/layout/LinedList"/>
    <dgm:cxn modelId="{4ECF6A48-34BB-468D-83E9-84585661B53D}" type="presParOf" srcId="{CB6043C3-B063-454E-9912-D765D90AFA8B}" destId="{22969ABA-20EA-4311-98A3-70DE20FD4BD3}" srcOrd="0" destOrd="0" presId="urn:microsoft.com/office/officeart/2008/layout/LinedList"/>
    <dgm:cxn modelId="{C54674EB-2532-4E0A-A7F0-03412360339A}" type="presParOf" srcId="{CB6043C3-B063-454E-9912-D765D90AFA8B}" destId="{D144BAE1-A75E-44C7-8147-8A51566F048A}" srcOrd="1" destOrd="0" presId="urn:microsoft.com/office/officeart/2008/layout/LinedList"/>
    <dgm:cxn modelId="{C248544D-C537-46EC-9BD5-6E466E4C17AB}" type="presParOf" srcId="{3946FF65-E3B0-40A3-BC4D-1770A905AAB6}" destId="{46D8A28E-BD02-47B3-A9D6-698F24A22E4F}" srcOrd="2" destOrd="0" presId="urn:microsoft.com/office/officeart/2008/layout/LinedList"/>
    <dgm:cxn modelId="{84012054-247E-4B69-ADE3-77A6345588A9}" type="presParOf" srcId="{3946FF65-E3B0-40A3-BC4D-1770A905AAB6}" destId="{E9B2108B-85DE-4D9E-8427-B97FACB1A8E2}" srcOrd="3" destOrd="0" presId="urn:microsoft.com/office/officeart/2008/layout/LinedList"/>
    <dgm:cxn modelId="{B1770F96-9B79-4979-AA33-16B2D2B8A0F7}" type="presParOf" srcId="{E9B2108B-85DE-4D9E-8427-B97FACB1A8E2}" destId="{6DB8216C-2F34-49B2-BC4E-1203496A8E42}" srcOrd="0" destOrd="0" presId="urn:microsoft.com/office/officeart/2008/layout/LinedList"/>
    <dgm:cxn modelId="{B588A105-6F3B-4DC1-BBEA-65819B1515B4}" type="presParOf" srcId="{E9B2108B-85DE-4D9E-8427-B97FACB1A8E2}" destId="{2395C2DD-41FB-424C-BC11-83A4D04584D7}" srcOrd="1" destOrd="0" presId="urn:microsoft.com/office/officeart/2008/layout/LinedList"/>
    <dgm:cxn modelId="{FD57D737-BA55-4BE0-9DEB-D429940279E2}" type="presParOf" srcId="{3946FF65-E3B0-40A3-BC4D-1770A905AAB6}" destId="{FBAD30DB-1E45-4651-B580-297CC720E57C}" srcOrd="4" destOrd="0" presId="urn:microsoft.com/office/officeart/2008/layout/LinedList"/>
    <dgm:cxn modelId="{B4B60FA9-4FBC-419F-B68E-1D501AEA46CA}" type="presParOf" srcId="{3946FF65-E3B0-40A3-BC4D-1770A905AAB6}" destId="{FBE83C4E-5E06-4D65-AF46-6C5994E0847E}" srcOrd="5" destOrd="0" presId="urn:microsoft.com/office/officeart/2008/layout/LinedList"/>
    <dgm:cxn modelId="{90DF4A7D-2FA6-41EB-8910-79F61B1C9334}" type="presParOf" srcId="{FBE83C4E-5E06-4D65-AF46-6C5994E0847E}" destId="{F375BB72-0123-496B-B44C-35F162DB391C}" srcOrd="0" destOrd="0" presId="urn:microsoft.com/office/officeart/2008/layout/LinedList"/>
    <dgm:cxn modelId="{E914CDDB-A6FA-4E9F-8ED7-C872FF8930E1}" type="presParOf" srcId="{FBE83C4E-5E06-4D65-AF46-6C5994E0847E}" destId="{5AD64DD2-E1BE-419C-B6F2-D497348C463C}" srcOrd="1" destOrd="0" presId="urn:microsoft.com/office/officeart/2008/layout/LinedList"/>
    <dgm:cxn modelId="{4C69B0CF-12C2-4B9C-9E93-0964C262C520}" type="presParOf" srcId="{3946FF65-E3B0-40A3-BC4D-1770A905AAB6}" destId="{2F1183F0-2496-48F0-92FA-CBB5B1A1F252}" srcOrd="6" destOrd="0" presId="urn:microsoft.com/office/officeart/2008/layout/LinedList"/>
    <dgm:cxn modelId="{19639A22-AAD3-49C3-88D3-47A2A765CBDB}" type="presParOf" srcId="{3946FF65-E3B0-40A3-BC4D-1770A905AAB6}" destId="{952E04C0-CD4C-406E-85DE-45C864A9CEEB}" srcOrd="7" destOrd="0" presId="urn:microsoft.com/office/officeart/2008/layout/LinedList"/>
    <dgm:cxn modelId="{E943F6F3-D1CB-4B3D-B547-F2483296D791}" type="presParOf" srcId="{952E04C0-CD4C-406E-85DE-45C864A9CEEB}" destId="{C2C9A74F-2B44-498B-B250-12289B934C00}" srcOrd="0" destOrd="0" presId="urn:microsoft.com/office/officeart/2008/layout/LinedList"/>
    <dgm:cxn modelId="{DDCD1508-D523-4DB3-ACCE-661365BEFDB3}" type="presParOf" srcId="{952E04C0-CD4C-406E-85DE-45C864A9CEEB}" destId="{5F30585D-9533-44CC-A67D-AFD4DD020EDA}" srcOrd="1" destOrd="0" presId="urn:microsoft.com/office/officeart/2008/layout/LinedList"/>
    <dgm:cxn modelId="{26A228E1-C9AE-4A67-A982-AE146F30581C}" type="presParOf" srcId="{3946FF65-E3B0-40A3-BC4D-1770A905AAB6}" destId="{E09CC258-780F-4837-95CC-4739F8BA9294}" srcOrd="8" destOrd="0" presId="urn:microsoft.com/office/officeart/2008/layout/LinedList"/>
    <dgm:cxn modelId="{011F5AD2-700F-4621-9418-486D84994CEB}" type="presParOf" srcId="{3946FF65-E3B0-40A3-BC4D-1770A905AAB6}" destId="{62596754-F9A9-4AAD-8BD3-52579B97D7C0}" srcOrd="9" destOrd="0" presId="urn:microsoft.com/office/officeart/2008/layout/LinedList"/>
    <dgm:cxn modelId="{65E18C53-F24E-4D82-9A81-FDC5D220FA1B}" type="presParOf" srcId="{62596754-F9A9-4AAD-8BD3-52579B97D7C0}" destId="{26ECEAC9-6558-44F0-A93B-3102B7094949}" srcOrd="0" destOrd="0" presId="urn:microsoft.com/office/officeart/2008/layout/LinedList"/>
    <dgm:cxn modelId="{0E2E5538-FFF1-4A6C-92D6-8BCCA41A888A}" type="presParOf" srcId="{62596754-F9A9-4AAD-8BD3-52579B97D7C0}" destId="{52232B6E-2077-417F-97C6-C3BB8F050542}" srcOrd="1" destOrd="0" presId="urn:microsoft.com/office/officeart/2008/layout/Line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B028A-BF53-4206-ADE5-37F4F4AE7961}">
      <dsp:nvSpPr>
        <dsp:cNvPr id="0" name=""/>
        <dsp:cNvSpPr/>
      </dsp:nvSpPr>
      <dsp:spPr>
        <a:xfrm>
          <a:off x="0" y="549"/>
          <a:ext cx="922840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2969ABA-20EA-4311-98A3-70DE20FD4BD3}">
      <dsp:nvSpPr>
        <dsp:cNvPr id="0" name=""/>
        <dsp:cNvSpPr/>
      </dsp:nvSpPr>
      <dsp:spPr bwMode="white">
        <a:xfrm>
          <a:off x="0" y="549"/>
          <a:ext cx="9228405" cy="90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Montserrat" panose="00000500000000000000" pitchFamily="2" charset="0"/>
            </a:rPr>
            <a:t>1. </a:t>
          </a:r>
          <a:r>
            <a:rPr lang="en-US" sz="2800" kern="1200" dirty="0" err="1">
              <a:latin typeface="Montserrat" panose="00000500000000000000" pitchFamily="2" charset="0"/>
            </a:rPr>
            <a:t>Tổng</a:t>
          </a:r>
          <a:r>
            <a:rPr lang="en-US" sz="2800" kern="1200" dirty="0">
              <a:latin typeface="Montserrat" panose="00000500000000000000" pitchFamily="2" charset="0"/>
            </a:rPr>
            <a:t> </a:t>
          </a:r>
          <a:r>
            <a:rPr lang="en-US" sz="2800" kern="1200" dirty="0" err="1">
              <a:latin typeface="Montserrat" panose="00000500000000000000" pitchFamily="2" charset="0"/>
            </a:rPr>
            <a:t>quan</a:t>
          </a:r>
          <a:r>
            <a:rPr lang="en-US" sz="2800" kern="1200" dirty="0">
              <a:latin typeface="Montserrat" panose="00000500000000000000" pitchFamily="2" charset="0"/>
            </a:rPr>
            <a:t> </a:t>
          </a:r>
        </a:p>
      </dsp:txBody>
      <dsp:txXfrm>
        <a:off x="0" y="549"/>
        <a:ext cx="9228405" cy="900211"/>
      </dsp:txXfrm>
    </dsp:sp>
    <dsp:sp modelId="{46D8A28E-BD02-47B3-A9D6-698F24A22E4F}">
      <dsp:nvSpPr>
        <dsp:cNvPr id="0" name=""/>
        <dsp:cNvSpPr/>
      </dsp:nvSpPr>
      <dsp:spPr>
        <a:xfrm>
          <a:off x="0" y="900761"/>
          <a:ext cx="922840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DB8216C-2F34-49B2-BC4E-1203496A8E42}">
      <dsp:nvSpPr>
        <dsp:cNvPr id="0" name=""/>
        <dsp:cNvSpPr/>
      </dsp:nvSpPr>
      <dsp:spPr bwMode="white">
        <a:xfrm>
          <a:off x="0" y="900761"/>
          <a:ext cx="9228405" cy="90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Montserrat" panose="00000500000000000000" pitchFamily="2" charset="0"/>
            </a:rPr>
            <a:t>2. </a:t>
          </a:r>
          <a:r>
            <a:rPr lang="en-US" sz="2800" kern="1200" dirty="0" err="1">
              <a:latin typeface="Montserrat" panose="00000500000000000000" pitchFamily="2" charset="0"/>
            </a:rPr>
            <a:t>Mục</a:t>
          </a:r>
          <a:r>
            <a:rPr lang="en-US" sz="2800" kern="1200" dirty="0">
              <a:latin typeface="Montserrat" panose="00000500000000000000" pitchFamily="2" charset="0"/>
            </a:rPr>
            <a:t> </a:t>
          </a:r>
          <a:r>
            <a:rPr lang="en-US" sz="2800" kern="1200" dirty="0" err="1">
              <a:latin typeface="Montserrat" panose="00000500000000000000" pitchFamily="2" charset="0"/>
            </a:rPr>
            <a:t>tiêu</a:t>
          </a:r>
          <a:r>
            <a:rPr lang="en-US" sz="2800" kern="1200" dirty="0">
              <a:latin typeface="Montserrat" panose="00000500000000000000" pitchFamily="2" charset="0"/>
            </a:rPr>
            <a:t> </a:t>
          </a:r>
          <a:r>
            <a:rPr lang="en-US" sz="2800" kern="1200" dirty="0" err="1">
              <a:latin typeface="Montserrat" panose="00000500000000000000" pitchFamily="2" charset="0"/>
            </a:rPr>
            <a:t>đề</a:t>
          </a:r>
          <a:r>
            <a:rPr lang="en-US" sz="2800" kern="1200" dirty="0">
              <a:latin typeface="Montserrat" panose="00000500000000000000" pitchFamily="2" charset="0"/>
            </a:rPr>
            <a:t> </a:t>
          </a:r>
          <a:r>
            <a:rPr lang="en-US" sz="2800" kern="1200" dirty="0" err="1">
              <a:latin typeface="Montserrat" panose="00000500000000000000" pitchFamily="2" charset="0"/>
            </a:rPr>
            <a:t>tài</a:t>
          </a:r>
          <a:endParaRPr lang="en-US" sz="2800" kern="1200" dirty="0">
            <a:latin typeface="Montserrat" panose="00000500000000000000" pitchFamily="2" charset="0"/>
          </a:endParaRPr>
        </a:p>
      </dsp:txBody>
      <dsp:txXfrm>
        <a:off x="0" y="900761"/>
        <a:ext cx="9228405" cy="900211"/>
      </dsp:txXfrm>
    </dsp:sp>
    <dsp:sp modelId="{FBAD30DB-1E45-4651-B580-297CC720E57C}">
      <dsp:nvSpPr>
        <dsp:cNvPr id="0" name=""/>
        <dsp:cNvSpPr/>
      </dsp:nvSpPr>
      <dsp:spPr>
        <a:xfrm>
          <a:off x="0" y="1800973"/>
          <a:ext cx="922840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375BB72-0123-496B-B44C-35F162DB391C}">
      <dsp:nvSpPr>
        <dsp:cNvPr id="0" name=""/>
        <dsp:cNvSpPr/>
      </dsp:nvSpPr>
      <dsp:spPr bwMode="white">
        <a:xfrm>
          <a:off x="0" y="1800973"/>
          <a:ext cx="9228405" cy="90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Montserrat" panose="00000500000000000000" pitchFamily="2" charset="0"/>
            </a:rPr>
            <a:t>3. </a:t>
          </a:r>
          <a:r>
            <a:rPr lang="en-US" sz="2800" kern="1200" dirty="0" err="1">
              <a:latin typeface="Montserrat" panose="00000500000000000000" pitchFamily="2" charset="0"/>
            </a:rPr>
            <a:t>Thiết</a:t>
          </a:r>
          <a:r>
            <a:rPr lang="en-US" sz="2800" kern="1200" dirty="0">
              <a:latin typeface="Montserrat" panose="00000500000000000000" pitchFamily="2" charset="0"/>
            </a:rPr>
            <a:t> </a:t>
          </a:r>
          <a:r>
            <a:rPr lang="en-US" sz="2800" kern="1200" dirty="0" err="1">
              <a:latin typeface="Montserrat" panose="00000500000000000000" pitchFamily="2" charset="0"/>
            </a:rPr>
            <a:t>kế</a:t>
          </a:r>
          <a:r>
            <a:rPr lang="en-US" sz="2800" kern="1200" dirty="0">
              <a:latin typeface="Montserrat" panose="00000500000000000000" pitchFamily="2" charset="0"/>
            </a:rPr>
            <a:t> </a:t>
          </a:r>
          <a:r>
            <a:rPr lang="en-US" sz="2800" kern="1200" dirty="0" err="1">
              <a:latin typeface="Montserrat" panose="00000500000000000000" pitchFamily="2" charset="0"/>
            </a:rPr>
            <a:t>hệ</a:t>
          </a:r>
          <a:r>
            <a:rPr lang="en-US" sz="2800" kern="1200" dirty="0">
              <a:latin typeface="Montserrat" panose="00000500000000000000" pitchFamily="2" charset="0"/>
            </a:rPr>
            <a:t> </a:t>
          </a:r>
          <a:r>
            <a:rPr lang="en-US" sz="2800" kern="1200" dirty="0" err="1">
              <a:latin typeface="Montserrat" panose="00000500000000000000" pitchFamily="2" charset="0"/>
            </a:rPr>
            <a:t>thống</a:t>
          </a:r>
          <a:endParaRPr lang="en-US" sz="2800" kern="1200" dirty="0">
            <a:latin typeface="Montserrat" panose="00000500000000000000" pitchFamily="2" charset="0"/>
          </a:endParaRPr>
        </a:p>
      </dsp:txBody>
      <dsp:txXfrm>
        <a:off x="0" y="1800973"/>
        <a:ext cx="9228405" cy="900211"/>
      </dsp:txXfrm>
    </dsp:sp>
    <dsp:sp modelId="{2F1183F0-2496-48F0-92FA-CBB5B1A1F252}">
      <dsp:nvSpPr>
        <dsp:cNvPr id="0" name=""/>
        <dsp:cNvSpPr/>
      </dsp:nvSpPr>
      <dsp:spPr>
        <a:xfrm>
          <a:off x="0" y="2701185"/>
          <a:ext cx="922840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2C9A74F-2B44-498B-B250-12289B934C00}">
      <dsp:nvSpPr>
        <dsp:cNvPr id="0" name=""/>
        <dsp:cNvSpPr/>
      </dsp:nvSpPr>
      <dsp:spPr bwMode="white">
        <a:xfrm>
          <a:off x="0" y="2701185"/>
          <a:ext cx="9228405" cy="90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Montserrat" panose="00000500000000000000" pitchFamily="2" charset="0"/>
            </a:rPr>
            <a:t>4. </a:t>
          </a:r>
          <a:r>
            <a:rPr lang="en-US" sz="2800" kern="1200" dirty="0" err="1">
              <a:latin typeface="Montserrat" panose="00000500000000000000" pitchFamily="2" charset="0"/>
            </a:rPr>
            <a:t>Kết</a:t>
          </a:r>
          <a:r>
            <a:rPr lang="en-US" sz="2800" kern="1200" dirty="0">
              <a:latin typeface="Montserrat" panose="00000500000000000000" pitchFamily="2" charset="0"/>
            </a:rPr>
            <a:t> </a:t>
          </a:r>
          <a:r>
            <a:rPr lang="en-US" sz="2800" kern="1200" dirty="0" err="1">
              <a:latin typeface="Montserrat" panose="00000500000000000000" pitchFamily="2" charset="0"/>
            </a:rPr>
            <a:t>quả</a:t>
          </a:r>
          <a:endParaRPr lang="en-US" sz="2800" kern="1200" dirty="0">
            <a:latin typeface="Montserrat" panose="00000500000000000000" pitchFamily="2" charset="0"/>
          </a:endParaRPr>
        </a:p>
      </dsp:txBody>
      <dsp:txXfrm>
        <a:off x="0" y="2701185"/>
        <a:ext cx="9228405" cy="900211"/>
      </dsp:txXfrm>
    </dsp:sp>
    <dsp:sp modelId="{E09CC258-780F-4837-95CC-4739F8BA9294}">
      <dsp:nvSpPr>
        <dsp:cNvPr id="0" name=""/>
        <dsp:cNvSpPr/>
      </dsp:nvSpPr>
      <dsp:spPr>
        <a:xfrm>
          <a:off x="0" y="3601397"/>
          <a:ext cx="922840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6ECEAC9-6558-44F0-A93B-3102B7094949}">
      <dsp:nvSpPr>
        <dsp:cNvPr id="0" name=""/>
        <dsp:cNvSpPr/>
      </dsp:nvSpPr>
      <dsp:spPr bwMode="white">
        <a:xfrm>
          <a:off x="0" y="3601397"/>
          <a:ext cx="9228405" cy="90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Montserrat" panose="00000500000000000000" pitchFamily="2" charset="0"/>
            </a:rPr>
            <a:t>5. </a:t>
          </a:r>
          <a:r>
            <a:rPr lang="en-US" sz="2800" kern="1200" dirty="0" err="1">
              <a:latin typeface="Montserrat" panose="00000500000000000000" pitchFamily="2" charset="0"/>
            </a:rPr>
            <a:t>Kết</a:t>
          </a:r>
          <a:r>
            <a:rPr lang="en-US" sz="2800" kern="1200" dirty="0">
              <a:latin typeface="Montserrat" panose="00000500000000000000" pitchFamily="2" charset="0"/>
            </a:rPr>
            <a:t> </a:t>
          </a:r>
          <a:r>
            <a:rPr lang="en-US" sz="2800" kern="1200" dirty="0" err="1">
              <a:latin typeface="Montserrat" panose="00000500000000000000" pitchFamily="2" charset="0"/>
            </a:rPr>
            <a:t>luận</a:t>
          </a:r>
          <a:r>
            <a:rPr lang="en-US" sz="2800" kern="1200" dirty="0">
              <a:latin typeface="Montserrat" panose="00000500000000000000" pitchFamily="2" charset="0"/>
            </a:rPr>
            <a:t> </a:t>
          </a:r>
          <a:r>
            <a:rPr lang="en-US" sz="2800" kern="1200" dirty="0" err="1">
              <a:latin typeface="Montserrat" panose="00000500000000000000" pitchFamily="2" charset="0"/>
            </a:rPr>
            <a:t>và</a:t>
          </a:r>
          <a:r>
            <a:rPr lang="en-US" sz="2800" kern="1200" dirty="0">
              <a:latin typeface="Montserrat" panose="00000500000000000000" pitchFamily="2" charset="0"/>
            </a:rPr>
            <a:t> </a:t>
          </a:r>
          <a:r>
            <a:rPr lang="en-US" sz="2800" kern="1200" dirty="0" err="1">
              <a:latin typeface="Montserrat" panose="00000500000000000000" pitchFamily="2" charset="0"/>
            </a:rPr>
            <a:t>hướng</a:t>
          </a:r>
          <a:r>
            <a:rPr lang="en-US" sz="2800" kern="1200" dirty="0">
              <a:latin typeface="Montserrat" panose="00000500000000000000" pitchFamily="2" charset="0"/>
            </a:rPr>
            <a:t> </a:t>
          </a:r>
          <a:r>
            <a:rPr lang="en-US" sz="2800" kern="1200" dirty="0" err="1">
              <a:latin typeface="Montserrat" panose="00000500000000000000" pitchFamily="2" charset="0"/>
            </a:rPr>
            <a:t>phát</a:t>
          </a:r>
          <a:r>
            <a:rPr lang="en-US" sz="2800" kern="1200" dirty="0">
              <a:latin typeface="Montserrat" panose="00000500000000000000" pitchFamily="2" charset="0"/>
            </a:rPr>
            <a:t> </a:t>
          </a:r>
          <a:r>
            <a:rPr lang="en-US" sz="2800" kern="1200" dirty="0" err="1">
              <a:latin typeface="Montserrat" panose="00000500000000000000" pitchFamily="2" charset="0"/>
            </a:rPr>
            <a:t>triển</a:t>
          </a:r>
          <a:endParaRPr lang="en-US" sz="2800" kern="1200" dirty="0">
            <a:latin typeface="Montserrat" panose="00000500000000000000" pitchFamily="2" charset="0"/>
          </a:endParaRPr>
        </a:p>
      </dsp:txBody>
      <dsp:txXfrm>
        <a:off x="0" y="3601397"/>
        <a:ext cx="9228405" cy="9002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C15D2-DA7A-4CBE-A00D-FA625E212210}" type="datetimeFigureOut">
              <a:rPr lang="en-US" smtClean="0"/>
              <a:t>6/21/2025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45259-6AA7-45D0-8E24-A92FFDE8CA35}" type="slidenum">
              <a:rPr lang="en-US" smtClean="0"/>
              <a:t>‹#›</a:t>
            </a:fld>
            <a:endParaRPr lang="en-US"/>
          </a:p>
        </p:txBody>
      </p:sp>
    </p:spTree>
    <p:extLst>
      <p:ext uri="{BB962C8B-B14F-4D97-AF65-F5344CB8AC3E}">
        <p14:creationId xmlns:p14="http://schemas.microsoft.com/office/powerpoint/2010/main" val="239992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053d7879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FD663F0-5CF2-47D4-6533-E3F18D2A6770}"/>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7B9BBC8A-F23B-F9AF-8D47-F285D2B436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EC8B0C8A-30BC-D4BD-B430-A5AD9D6322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FDDFB0D1-EB19-9CCB-1907-A17F10900B3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59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C8477E0-F250-0CFA-CAF5-32E7D345815F}"/>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314C6BCC-03AF-331D-09FD-1B1ADBC4A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A286F4A1-A72F-5649-E3FA-CEE21F54CA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A28D1F98-4716-4D33-0BA5-F17FB9B4F6E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099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14030496-3861-75EB-88DA-56C71DCE1902}"/>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864B71FE-D7D3-0A30-A66B-647A193AA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42D12CD4-02D9-FE51-0CCB-CB798F53E48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AB31FB47-93A5-5947-FDBE-384DDB556F5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407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99B8CB3-253C-2C43-808F-EE9DD9B8C85F}"/>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B3C36CE5-0900-A2D8-44F1-22624C4C5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1507DC43-B94E-BA86-A601-2F12896EB59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DCE9DE35-8EF0-FEE9-87AC-4C7A4177071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188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CECF82C-9D25-49E2-F7F2-180F54280230}"/>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CCA0A7D4-42B8-04B7-3BC6-80C6E7AED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70B2170C-2AB4-BB9B-035E-66FFFE42DAF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98B57363-87D3-A92C-1B32-4C1CD7B05DA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264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C3531A9-C3B3-993F-B85B-524EE7FE493D}"/>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0FB6772E-F71A-036B-5080-B90730E570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E409EF1A-3E9E-E722-D83A-92061A21650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FDC742BA-27D4-B559-4F2C-3F4A4A018E0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16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23435C0D-5F58-7622-065C-E94846A9ED6C}"/>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01B43439-7DED-5901-93B7-8585A5230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3BCC1BA0-26C7-4683-BA8D-439B1BCA33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D84A13CB-2683-E9D7-3F08-D98B26D4E70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6123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BA63468-7410-3562-7D3F-6E478B065F15}"/>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07CB1688-615B-C8D8-EBD0-BA7B29C686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24263259-5040-C981-2F32-1259793B44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6D21C86A-2E2A-0944-8449-237A92F2FF5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339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D58703D-2049-1B5F-FE5F-920772EDA4C0}"/>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B5DE0D26-4C87-108C-5C55-EDF739DF3E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DEB7E37B-EA37-6AEB-78E6-62EF8F8305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C78F8CF8-94CC-8912-2CE0-DBA92B37D83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19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BF417B7D-2D96-3629-5D51-21574F5892EF}"/>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B097708D-3A09-D4DA-A269-0029494CD1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D8507C4E-4CC8-7191-CCF5-8A12427EE6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27DEB7D1-9037-7472-8A7F-F831CE4F6BE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26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4e0d752643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34e0d752643_0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8" name="Google Shape;768;g34e0d752643_0_11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C804668-44F6-C129-399C-D42A8F545145}"/>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EC98E13E-4671-87E2-C847-35BFA1B2D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8F254061-002A-7B9D-4112-673AFD320D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7936F00F-90FA-2DE1-E80D-DCF2AFB2616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1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D8725E8-786F-B718-C18D-581E4A63FE4F}"/>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6F6D693B-6032-0609-1EB9-9C58BCE19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F9B21189-7B2F-B7F5-6930-9E2B28164A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BE3CE847-DC9C-E683-5E1B-700830CDDD9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214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744D200A-E444-7DD8-F7E6-FD6B8DC65BB4}"/>
            </a:ext>
          </a:extLst>
        </p:cNvPr>
        <p:cNvGrpSpPr/>
        <p:nvPr/>
      </p:nvGrpSpPr>
      <p:grpSpPr>
        <a:xfrm>
          <a:off x="0" y="0"/>
          <a:ext cx="0" cy="0"/>
          <a:chOff x="0" y="0"/>
          <a:chExt cx="0" cy="0"/>
        </a:xfrm>
      </p:grpSpPr>
      <p:sp>
        <p:nvSpPr>
          <p:cNvPr id="766" name="Google Shape;766;g34e0d752643_0_1184:notes">
            <a:extLst>
              <a:ext uri="{FF2B5EF4-FFF2-40B4-BE49-F238E27FC236}">
                <a16:creationId xmlns:a16="http://schemas.microsoft.com/office/drawing/2014/main" id="{09C5A73C-ADAA-EA43-F511-9C806B3AA9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34e0d752643_0_1184:notes">
            <a:extLst>
              <a:ext uri="{FF2B5EF4-FFF2-40B4-BE49-F238E27FC236}">
                <a16:creationId xmlns:a16="http://schemas.microsoft.com/office/drawing/2014/main" id="{726A6DE9-3B7E-116E-9118-EDD3B12C45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8" name="Google Shape;768;g34e0d752643_0_1184:notes">
            <a:extLst>
              <a:ext uri="{FF2B5EF4-FFF2-40B4-BE49-F238E27FC236}">
                <a16:creationId xmlns:a16="http://schemas.microsoft.com/office/drawing/2014/main" id="{C21B02BD-FE95-94F3-93A6-B74704A1A7C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72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D3C19EEF-47EA-BE38-1988-CB47F8DC3B41}"/>
            </a:ext>
          </a:extLst>
        </p:cNvPr>
        <p:cNvGrpSpPr/>
        <p:nvPr/>
      </p:nvGrpSpPr>
      <p:grpSpPr>
        <a:xfrm>
          <a:off x="0" y="0"/>
          <a:ext cx="0" cy="0"/>
          <a:chOff x="0" y="0"/>
          <a:chExt cx="0" cy="0"/>
        </a:xfrm>
      </p:grpSpPr>
      <p:sp>
        <p:nvSpPr>
          <p:cNvPr id="766" name="Google Shape;766;g34e0d752643_0_1184:notes">
            <a:extLst>
              <a:ext uri="{FF2B5EF4-FFF2-40B4-BE49-F238E27FC236}">
                <a16:creationId xmlns:a16="http://schemas.microsoft.com/office/drawing/2014/main" id="{AD0CCCEC-5191-345D-6CC8-21F9BBA00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34e0d752643_0_1184:notes">
            <a:extLst>
              <a:ext uri="{FF2B5EF4-FFF2-40B4-BE49-F238E27FC236}">
                <a16:creationId xmlns:a16="http://schemas.microsoft.com/office/drawing/2014/main" id="{7B287612-519E-382F-9584-75FCC5F128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8" name="Google Shape;768;g34e0d752643_0_1184:notes">
            <a:extLst>
              <a:ext uri="{FF2B5EF4-FFF2-40B4-BE49-F238E27FC236}">
                <a16:creationId xmlns:a16="http://schemas.microsoft.com/office/drawing/2014/main" id="{BEC2704D-7075-8EFF-0812-7A342FD788B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975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DC2AF9C6-CEAB-BD77-F7A1-8D1959FCE3CE}"/>
            </a:ext>
          </a:extLst>
        </p:cNvPr>
        <p:cNvGrpSpPr/>
        <p:nvPr/>
      </p:nvGrpSpPr>
      <p:grpSpPr>
        <a:xfrm>
          <a:off x="0" y="0"/>
          <a:ext cx="0" cy="0"/>
          <a:chOff x="0" y="0"/>
          <a:chExt cx="0" cy="0"/>
        </a:xfrm>
      </p:grpSpPr>
      <p:sp>
        <p:nvSpPr>
          <p:cNvPr id="766" name="Google Shape;766;g34e0d752643_0_1184:notes">
            <a:extLst>
              <a:ext uri="{FF2B5EF4-FFF2-40B4-BE49-F238E27FC236}">
                <a16:creationId xmlns:a16="http://schemas.microsoft.com/office/drawing/2014/main" id="{486A7F38-1959-EC93-024E-DAC86C55AC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34e0d752643_0_1184:notes">
            <a:extLst>
              <a:ext uri="{FF2B5EF4-FFF2-40B4-BE49-F238E27FC236}">
                <a16:creationId xmlns:a16="http://schemas.microsoft.com/office/drawing/2014/main" id="{061FB2EC-6345-772A-1766-59B7816CE1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8" name="Google Shape;768;g34e0d752643_0_1184:notes">
            <a:extLst>
              <a:ext uri="{FF2B5EF4-FFF2-40B4-BE49-F238E27FC236}">
                <a16:creationId xmlns:a16="http://schemas.microsoft.com/office/drawing/2014/main" id="{AB6E8D4B-4914-F949-060A-EF8E2E6CD31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836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a:extLst>
            <a:ext uri="{FF2B5EF4-FFF2-40B4-BE49-F238E27FC236}">
              <a16:creationId xmlns:a16="http://schemas.microsoft.com/office/drawing/2014/main" id="{8A72FB41-A948-C2B1-E289-5C2AEF7B9088}"/>
            </a:ext>
          </a:extLst>
        </p:cNvPr>
        <p:cNvGrpSpPr/>
        <p:nvPr/>
      </p:nvGrpSpPr>
      <p:grpSpPr>
        <a:xfrm>
          <a:off x="0" y="0"/>
          <a:ext cx="0" cy="0"/>
          <a:chOff x="0" y="0"/>
          <a:chExt cx="0" cy="0"/>
        </a:xfrm>
      </p:grpSpPr>
      <p:sp>
        <p:nvSpPr>
          <p:cNvPr id="766" name="Google Shape;766;g34e0d752643_0_1184:notes">
            <a:extLst>
              <a:ext uri="{FF2B5EF4-FFF2-40B4-BE49-F238E27FC236}">
                <a16:creationId xmlns:a16="http://schemas.microsoft.com/office/drawing/2014/main" id="{1A5BA51F-DFA9-872A-1D23-D330D00F8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34e0d752643_0_1184:notes">
            <a:extLst>
              <a:ext uri="{FF2B5EF4-FFF2-40B4-BE49-F238E27FC236}">
                <a16:creationId xmlns:a16="http://schemas.microsoft.com/office/drawing/2014/main" id="{CF902BEA-7EF9-F2E0-6BB5-394211179FA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68" name="Google Shape;768;g34e0d752643_0_1184:notes">
            <a:extLst>
              <a:ext uri="{FF2B5EF4-FFF2-40B4-BE49-F238E27FC236}">
                <a16:creationId xmlns:a16="http://schemas.microsoft.com/office/drawing/2014/main" id="{D5CAA3CD-8FB7-9C0A-D976-BDC82CC8D01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551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053d7879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40" name="Google Shape;140;g34053d7879f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053d7879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FD1755C-5897-CBE3-DAE6-702367250303}"/>
            </a:ext>
          </a:extLst>
        </p:cNvPr>
        <p:cNvGrpSpPr/>
        <p:nvPr/>
      </p:nvGrpSpPr>
      <p:grpSpPr>
        <a:xfrm>
          <a:off x="0" y="0"/>
          <a:ext cx="0" cy="0"/>
          <a:chOff x="0" y="0"/>
          <a:chExt cx="0" cy="0"/>
        </a:xfrm>
      </p:grpSpPr>
      <p:sp>
        <p:nvSpPr>
          <p:cNvPr id="138" name="Google Shape;138;g34053d7879f_0_13:notes">
            <a:extLst>
              <a:ext uri="{FF2B5EF4-FFF2-40B4-BE49-F238E27FC236}">
                <a16:creationId xmlns:a16="http://schemas.microsoft.com/office/drawing/2014/main" id="{67B97497-51F8-5D63-1394-D3DFEF530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4053d7879f_0_13:notes">
            <a:extLst>
              <a:ext uri="{FF2B5EF4-FFF2-40B4-BE49-F238E27FC236}">
                <a16:creationId xmlns:a16="http://schemas.microsoft.com/office/drawing/2014/main" id="{212FC6BB-6C8B-A9F3-CE64-9CEA3AEA770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 name="Google Shape;140;g34053d7879f_0_13:notes">
            <a:extLst>
              <a:ext uri="{FF2B5EF4-FFF2-40B4-BE49-F238E27FC236}">
                <a16:creationId xmlns:a16="http://schemas.microsoft.com/office/drawing/2014/main" id="{480FFA43-31D0-E9F4-1032-528CBEAAD3C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891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E366-93DA-3F3A-271D-C49968D6C9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908DDE-307F-DECA-A2C7-C31BB2A3B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FF1154-893E-4149-BBB1-75CD4998A6F0}"/>
              </a:ext>
            </a:extLst>
          </p:cNvPr>
          <p:cNvSpPr>
            <a:spLocks noGrp="1"/>
          </p:cNvSpPr>
          <p:nvPr>
            <p:ph type="dt" sz="half" idx="10"/>
          </p:nvPr>
        </p:nvSpPr>
        <p:spPr/>
        <p:txBody>
          <a:bodyPr/>
          <a:lstStyle/>
          <a:p>
            <a:fld id="{EC146B80-4827-49EB-A6AF-2E3FC8BA6B50}" type="datetime1">
              <a:rPr lang="en-US" smtClean="0"/>
              <a:t>6/21/2025</a:t>
            </a:fld>
            <a:endParaRPr lang="en-US"/>
          </a:p>
        </p:txBody>
      </p:sp>
      <p:sp>
        <p:nvSpPr>
          <p:cNvPr id="5" name="Footer Placeholder 4">
            <a:extLst>
              <a:ext uri="{FF2B5EF4-FFF2-40B4-BE49-F238E27FC236}">
                <a16:creationId xmlns:a16="http://schemas.microsoft.com/office/drawing/2014/main" id="{F386E713-C038-0EE0-C9D6-B171325C7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19FB7-C618-2264-6411-A4634462CEA3}"/>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2178954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F822-8114-7D0F-F067-61DF048409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A0C72B-4C84-5EB5-A344-464144181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C8FD-74BF-CADE-31E5-01E9409F1EB9}"/>
              </a:ext>
            </a:extLst>
          </p:cNvPr>
          <p:cNvSpPr>
            <a:spLocks noGrp="1"/>
          </p:cNvSpPr>
          <p:nvPr>
            <p:ph type="dt" sz="half" idx="10"/>
          </p:nvPr>
        </p:nvSpPr>
        <p:spPr/>
        <p:txBody>
          <a:bodyPr/>
          <a:lstStyle/>
          <a:p>
            <a:fld id="{8238B769-7060-4B02-8EE1-79F24AA8AF4A}" type="datetime1">
              <a:rPr lang="en-US" smtClean="0"/>
              <a:t>6/21/2025</a:t>
            </a:fld>
            <a:endParaRPr lang="en-US"/>
          </a:p>
        </p:txBody>
      </p:sp>
      <p:sp>
        <p:nvSpPr>
          <p:cNvPr id="5" name="Footer Placeholder 4">
            <a:extLst>
              <a:ext uri="{FF2B5EF4-FFF2-40B4-BE49-F238E27FC236}">
                <a16:creationId xmlns:a16="http://schemas.microsoft.com/office/drawing/2014/main" id="{33A8CD96-7651-275F-D4A1-D945692A9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2F522-34DC-6D9B-EE82-F5FEDF4B0BD2}"/>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330821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2AAD2-CAAC-B400-9660-3C16E1023C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721A65-AF28-C8B5-0934-D20389BDA8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7C18A-AC0C-EBF2-E389-BF8644A06C61}"/>
              </a:ext>
            </a:extLst>
          </p:cNvPr>
          <p:cNvSpPr>
            <a:spLocks noGrp="1"/>
          </p:cNvSpPr>
          <p:nvPr>
            <p:ph type="dt" sz="half" idx="10"/>
          </p:nvPr>
        </p:nvSpPr>
        <p:spPr/>
        <p:txBody>
          <a:bodyPr/>
          <a:lstStyle/>
          <a:p>
            <a:fld id="{A55AD0C5-F225-4DA6-87EB-23B8BE2B69EA}" type="datetime1">
              <a:rPr lang="en-US" smtClean="0"/>
              <a:t>6/21/2025</a:t>
            </a:fld>
            <a:endParaRPr lang="en-US"/>
          </a:p>
        </p:txBody>
      </p:sp>
      <p:sp>
        <p:nvSpPr>
          <p:cNvPr id="5" name="Footer Placeholder 4">
            <a:extLst>
              <a:ext uri="{FF2B5EF4-FFF2-40B4-BE49-F238E27FC236}">
                <a16:creationId xmlns:a16="http://schemas.microsoft.com/office/drawing/2014/main" id="{A3D35087-862F-0AA4-9441-814CA3504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E3F0B-5C2E-C8F0-1345-ABED7A3DE0E4}"/>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365305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0184-49E2-8B8F-9F91-9641EF495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F02E5-59E7-5B9A-EF1E-6809345A5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BFDB4-CDEC-0FDD-72F5-4C158C4F33B4}"/>
              </a:ext>
            </a:extLst>
          </p:cNvPr>
          <p:cNvSpPr>
            <a:spLocks noGrp="1"/>
          </p:cNvSpPr>
          <p:nvPr>
            <p:ph type="dt" sz="half" idx="10"/>
          </p:nvPr>
        </p:nvSpPr>
        <p:spPr/>
        <p:txBody>
          <a:bodyPr/>
          <a:lstStyle/>
          <a:p>
            <a:fld id="{DBC7DCF7-0C20-477C-AD69-BCAAD3C7C780}" type="datetime1">
              <a:rPr lang="en-US" smtClean="0"/>
              <a:t>6/21/2025</a:t>
            </a:fld>
            <a:endParaRPr lang="en-US"/>
          </a:p>
        </p:txBody>
      </p:sp>
      <p:sp>
        <p:nvSpPr>
          <p:cNvPr id="5" name="Footer Placeholder 4">
            <a:extLst>
              <a:ext uri="{FF2B5EF4-FFF2-40B4-BE49-F238E27FC236}">
                <a16:creationId xmlns:a16="http://schemas.microsoft.com/office/drawing/2014/main" id="{09C12F00-FDE9-7D0A-2FFF-2E3659D11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3DF8F-9DBD-8C9D-BA0D-15D7D33D09C2}"/>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353901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E78F-142D-46D8-228F-2211D95CF6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EAB0E-AC77-2D6C-F8FE-73ABE17A5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500B3-8CDC-7474-7EFE-632A0853908D}"/>
              </a:ext>
            </a:extLst>
          </p:cNvPr>
          <p:cNvSpPr>
            <a:spLocks noGrp="1"/>
          </p:cNvSpPr>
          <p:nvPr>
            <p:ph type="dt" sz="half" idx="10"/>
          </p:nvPr>
        </p:nvSpPr>
        <p:spPr/>
        <p:txBody>
          <a:bodyPr/>
          <a:lstStyle/>
          <a:p>
            <a:fld id="{44D1DB5F-9E78-442D-9A8F-371667123316}" type="datetime1">
              <a:rPr lang="en-US" smtClean="0"/>
              <a:t>6/21/2025</a:t>
            </a:fld>
            <a:endParaRPr lang="en-US"/>
          </a:p>
        </p:txBody>
      </p:sp>
      <p:sp>
        <p:nvSpPr>
          <p:cNvPr id="5" name="Footer Placeholder 4">
            <a:extLst>
              <a:ext uri="{FF2B5EF4-FFF2-40B4-BE49-F238E27FC236}">
                <a16:creationId xmlns:a16="http://schemas.microsoft.com/office/drawing/2014/main" id="{9BF5F369-6440-ADBD-1D42-C252096B9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470D3-B013-A8F2-F60D-925C3ABC378F}"/>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77021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A54F-BB98-71BB-B649-7B642103C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99066-F9EF-8AFF-5212-7D1FFEEE2B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A7131-A490-C4E2-71DB-AF9AFE8BC8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14E7A-95F2-916B-FD5A-7F0982497993}"/>
              </a:ext>
            </a:extLst>
          </p:cNvPr>
          <p:cNvSpPr>
            <a:spLocks noGrp="1"/>
          </p:cNvSpPr>
          <p:nvPr>
            <p:ph type="dt" sz="half" idx="10"/>
          </p:nvPr>
        </p:nvSpPr>
        <p:spPr/>
        <p:txBody>
          <a:bodyPr/>
          <a:lstStyle/>
          <a:p>
            <a:fld id="{371994EA-9378-4FDB-8C4B-D4440E4940B3}" type="datetime1">
              <a:rPr lang="en-US" smtClean="0"/>
              <a:t>6/21/2025</a:t>
            </a:fld>
            <a:endParaRPr lang="en-US"/>
          </a:p>
        </p:txBody>
      </p:sp>
      <p:sp>
        <p:nvSpPr>
          <p:cNvPr id="6" name="Footer Placeholder 5">
            <a:extLst>
              <a:ext uri="{FF2B5EF4-FFF2-40B4-BE49-F238E27FC236}">
                <a16:creationId xmlns:a16="http://schemas.microsoft.com/office/drawing/2014/main" id="{B11C1CEA-261E-F7C0-B3E2-19DD468BA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B2EDE4-E5C4-CA1D-6746-B12B9A5A1CD9}"/>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48084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DF88-9ADA-78E8-7494-74A0BBBD5B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D8C6E-1914-497F-9475-BD1F87080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F83143-6B36-4B28-3FA2-D334013AE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C0A17B-82DA-959A-7BD6-C03FDEC307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546F84-4B5D-A8A2-1EBC-E4FF77C7F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5BF6D9-837B-505A-1EB2-0A81CD0FEA25}"/>
              </a:ext>
            </a:extLst>
          </p:cNvPr>
          <p:cNvSpPr>
            <a:spLocks noGrp="1"/>
          </p:cNvSpPr>
          <p:nvPr>
            <p:ph type="dt" sz="half" idx="10"/>
          </p:nvPr>
        </p:nvSpPr>
        <p:spPr/>
        <p:txBody>
          <a:bodyPr/>
          <a:lstStyle/>
          <a:p>
            <a:fld id="{C1EEAA15-643D-4B21-99FA-69110AD86172}" type="datetime1">
              <a:rPr lang="en-US" smtClean="0"/>
              <a:t>6/21/2025</a:t>
            </a:fld>
            <a:endParaRPr lang="en-US"/>
          </a:p>
        </p:txBody>
      </p:sp>
      <p:sp>
        <p:nvSpPr>
          <p:cNvPr id="8" name="Footer Placeholder 7">
            <a:extLst>
              <a:ext uri="{FF2B5EF4-FFF2-40B4-BE49-F238E27FC236}">
                <a16:creationId xmlns:a16="http://schemas.microsoft.com/office/drawing/2014/main" id="{62370832-D63B-89AA-8EC6-F4221CEDD2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AAB0D2-BA01-E7BE-E755-17C406BDB148}"/>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74394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B7A1-D013-6557-22A9-0A0248D8B9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C607A1-DD07-F039-2842-ECBA13A2AAFC}"/>
              </a:ext>
            </a:extLst>
          </p:cNvPr>
          <p:cNvSpPr>
            <a:spLocks noGrp="1"/>
          </p:cNvSpPr>
          <p:nvPr>
            <p:ph type="dt" sz="half" idx="10"/>
          </p:nvPr>
        </p:nvSpPr>
        <p:spPr/>
        <p:txBody>
          <a:bodyPr/>
          <a:lstStyle/>
          <a:p>
            <a:fld id="{8CD9980D-91FE-4440-8064-E5F7B6E9EF12}" type="datetime1">
              <a:rPr lang="en-US" smtClean="0"/>
              <a:t>6/21/2025</a:t>
            </a:fld>
            <a:endParaRPr lang="en-US"/>
          </a:p>
        </p:txBody>
      </p:sp>
      <p:sp>
        <p:nvSpPr>
          <p:cNvPr id="4" name="Footer Placeholder 3">
            <a:extLst>
              <a:ext uri="{FF2B5EF4-FFF2-40B4-BE49-F238E27FC236}">
                <a16:creationId xmlns:a16="http://schemas.microsoft.com/office/drawing/2014/main" id="{B462F6FC-ED39-E8F8-F9C8-43564F53E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48F3F0-7F63-1F94-56AB-DD751A8716A8}"/>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387313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73A0D-CB34-67D6-858B-B729D6FD77DF}"/>
              </a:ext>
            </a:extLst>
          </p:cNvPr>
          <p:cNvSpPr>
            <a:spLocks noGrp="1"/>
          </p:cNvSpPr>
          <p:nvPr>
            <p:ph type="dt" sz="half" idx="10"/>
          </p:nvPr>
        </p:nvSpPr>
        <p:spPr/>
        <p:txBody>
          <a:bodyPr/>
          <a:lstStyle/>
          <a:p>
            <a:fld id="{2707884E-9A98-4810-A784-4247F9B78852}" type="datetime1">
              <a:rPr lang="en-US" smtClean="0"/>
              <a:t>6/21/2025</a:t>
            </a:fld>
            <a:endParaRPr lang="en-US"/>
          </a:p>
        </p:txBody>
      </p:sp>
      <p:sp>
        <p:nvSpPr>
          <p:cNvPr id="3" name="Footer Placeholder 2">
            <a:extLst>
              <a:ext uri="{FF2B5EF4-FFF2-40B4-BE49-F238E27FC236}">
                <a16:creationId xmlns:a16="http://schemas.microsoft.com/office/drawing/2014/main" id="{651D3EA4-60B8-F2F8-18DC-39639877F2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B67F2F-6A18-CBA3-D1F1-DC5C6D72A532}"/>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199608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28AF-7502-1A72-EE75-FFC9F099E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68EC6E-6DBB-CC86-D3F3-44CC4D564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9FA7B-032C-AF5D-AB5D-784F6B252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191E9-70E3-86A3-547F-445D4474846B}"/>
              </a:ext>
            </a:extLst>
          </p:cNvPr>
          <p:cNvSpPr>
            <a:spLocks noGrp="1"/>
          </p:cNvSpPr>
          <p:nvPr>
            <p:ph type="dt" sz="half" idx="10"/>
          </p:nvPr>
        </p:nvSpPr>
        <p:spPr/>
        <p:txBody>
          <a:bodyPr/>
          <a:lstStyle/>
          <a:p>
            <a:fld id="{81E027CC-F97D-4FC0-B14B-88FA2EBB5DAF}" type="datetime1">
              <a:rPr lang="en-US" smtClean="0"/>
              <a:t>6/21/2025</a:t>
            </a:fld>
            <a:endParaRPr lang="en-US"/>
          </a:p>
        </p:txBody>
      </p:sp>
      <p:sp>
        <p:nvSpPr>
          <p:cNvPr id="6" name="Footer Placeholder 5">
            <a:extLst>
              <a:ext uri="{FF2B5EF4-FFF2-40B4-BE49-F238E27FC236}">
                <a16:creationId xmlns:a16="http://schemas.microsoft.com/office/drawing/2014/main" id="{F9B37C25-209D-DAAB-01B7-7D6CB1083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73678-6982-D703-B5D2-59B312CDED34}"/>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143353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0526-AC8E-F419-8E62-31E10A252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A87A5-D6CB-4E9F-B53F-815FBD2FB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4ADA69-7BEC-23EB-978D-DF4C44E09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ACF38-5E31-C025-F8BC-CEFB5B1AAB3E}"/>
              </a:ext>
            </a:extLst>
          </p:cNvPr>
          <p:cNvSpPr>
            <a:spLocks noGrp="1"/>
          </p:cNvSpPr>
          <p:nvPr>
            <p:ph type="dt" sz="half" idx="10"/>
          </p:nvPr>
        </p:nvSpPr>
        <p:spPr/>
        <p:txBody>
          <a:bodyPr/>
          <a:lstStyle/>
          <a:p>
            <a:fld id="{11184B85-8E27-4708-94FA-35AD37784A03}" type="datetime1">
              <a:rPr lang="en-US" smtClean="0"/>
              <a:t>6/21/2025</a:t>
            </a:fld>
            <a:endParaRPr lang="en-US"/>
          </a:p>
        </p:txBody>
      </p:sp>
      <p:sp>
        <p:nvSpPr>
          <p:cNvPr id="6" name="Footer Placeholder 5">
            <a:extLst>
              <a:ext uri="{FF2B5EF4-FFF2-40B4-BE49-F238E27FC236}">
                <a16:creationId xmlns:a16="http://schemas.microsoft.com/office/drawing/2014/main" id="{BC77C16F-3F75-B317-E300-F96580105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9EA45-D9CC-8DA9-0F67-AA661616A362}"/>
              </a:ext>
            </a:extLst>
          </p:cNvPr>
          <p:cNvSpPr>
            <a:spLocks noGrp="1"/>
          </p:cNvSpPr>
          <p:nvPr>
            <p:ph type="sldNum" sz="quarter" idx="12"/>
          </p:nvPr>
        </p:nvSpPr>
        <p:spPr/>
        <p:txBody>
          <a:bodyPr/>
          <a:lstStyle/>
          <a:p>
            <a:fld id="{BD1D08D2-8380-4719-9774-32A39E40AE92}" type="slidenum">
              <a:rPr lang="en-US" smtClean="0"/>
              <a:t>‹#›</a:t>
            </a:fld>
            <a:endParaRPr lang="en-US"/>
          </a:p>
        </p:txBody>
      </p:sp>
    </p:spTree>
    <p:extLst>
      <p:ext uri="{BB962C8B-B14F-4D97-AF65-F5344CB8AC3E}">
        <p14:creationId xmlns:p14="http://schemas.microsoft.com/office/powerpoint/2010/main" val="177504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B7277-D3E6-9716-D440-19925189C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4532B-AE7B-3911-2E59-4FB34A8A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50493-9CAF-BAF9-A61B-94C1DE13E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8182D-BDC2-4D7D-B9FC-89E614016734}" type="datetime1">
              <a:rPr lang="en-US" smtClean="0"/>
              <a:t>6/21/2025</a:t>
            </a:fld>
            <a:endParaRPr lang="en-US"/>
          </a:p>
        </p:txBody>
      </p:sp>
      <p:sp>
        <p:nvSpPr>
          <p:cNvPr id="5" name="Footer Placeholder 4">
            <a:extLst>
              <a:ext uri="{FF2B5EF4-FFF2-40B4-BE49-F238E27FC236}">
                <a16:creationId xmlns:a16="http://schemas.microsoft.com/office/drawing/2014/main" id="{A37EA1CC-DF0C-48E7-08D3-E53498ED7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F8D7D-27A3-9462-7279-E43A96F00E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D08D2-8380-4719-9774-32A39E40AE92}" type="slidenum">
              <a:rPr lang="en-US" smtClean="0"/>
              <a:t>‹#›</a:t>
            </a:fld>
            <a:endParaRPr lang="en-US"/>
          </a:p>
        </p:txBody>
      </p:sp>
    </p:spTree>
    <p:extLst>
      <p:ext uri="{BB962C8B-B14F-4D97-AF65-F5344CB8AC3E}">
        <p14:creationId xmlns:p14="http://schemas.microsoft.com/office/powerpoint/2010/main" val="3683430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3.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3.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3.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3.jp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17.jp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title="Logo3DVisionLab-HCMUTE.png"/>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Rectangle: Rounded Corners 1">
            <a:extLst>
              <a:ext uri="{FF2B5EF4-FFF2-40B4-BE49-F238E27FC236}">
                <a16:creationId xmlns:a16="http://schemas.microsoft.com/office/drawing/2014/main" id="{393DDB8B-BBA6-8729-5CA4-306FE98EB469}"/>
              </a:ext>
            </a:extLst>
          </p:cNvPr>
          <p:cNvSpPr/>
          <p:nvPr/>
        </p:nvSpPr>
        <p:spPr>
          <a:xfrm>
            <a:off x="762000" y="2595715"/>
            <a:ext cx="10772166" cy="2092743"/>
          </a:xfrm>
          <a:prstGeom prst="roundRect">
            <a:avLst>
              <a:gd name="adj" fmla="val 13614"/>
            </a:avLst>
          </a:prstGeom>
          <a:solidFill>
            <a:schemeClr val="bg1"/>
          </a:solidFill>
          <a:ln>
            <a:solidFill>
              <a:schemeClr val="bg1">
                <a:lumMod val="85000"/>
              </a:schemeClr>
            </a:solidFill>
          </a:ln>
          <a:effectLst>
            <a:outerShdw blurRad="254000" dist="38100" dir="252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sz="3200" b="1" dirty="0" err="1">
                <a:solidFill>
                  <a:srgbClr val="0070C0"/>
                </a:solidFill>
                <a:latin typeface="Montserrat (Headings)"/>
              </a:rPr>
              <a:t>Thiết</a:t>
            </a:r>
            <a:r>
              <a:rPr lang="en-US" sz="3200" b="1" dirty="0">
                <a:solidFill>
                  <a:srgbClr val="0070C0"/>
                </a:solidFill>
                <a:latin typeface="Montserrat (Headings)"/>
              </a:rPr>
              <a:t> </a:t>
            </a:r>
            <a:r>
              <a:rPr lang="en-US" sz="3200" b="1" dirty="0" err="1">
                <a:solidFill>
                  <a:srgbClr val="0070C0"/>
                </a:solidFill>
                <a:latin typeface="Montserrat (Headings)"/>
              </a:rPr>
              <a:t>kế</a:t>
            </a:r>
            <a:r>
              <a:rPr lang="vi-VN" sz="3200" b="1" dirty="0">
                <a:solidFill>
                  <a:srgbClr val="0070C0"/>
                </a:solidFill>
                <a:latin typeface="Montserrat (Headings)"/>
              </a:rPr>
              <a:t> và thi công</a:t>
            </a:r>
            <a:r>
              <a:rPr lang="en-US" sz="3200" b="1" dirty="0">
                <a:solidFill>
                  <a:srgbClr val="0070C0"/>
                </a:solidFill>
                <a:latin typeface="Montserrat (Headings)"/>
              </a:rPr>
              <a:t> </a:t>
            </a:r>
            <a:r>
              <a:rPr lang="en-US" sz="3200" b="1" dirty="0" err="1">
                <a:solidFill>
                  <a:srgbClr val="0070C0"/>
                </a:solidFill>
                <a:latin typeface="Montserrat (Headings)"/>
              </a:rPr>
              <a:t>trụ</a:t>
            </a:r>
            <a:r>
              <a:rPr lang="en-US" sz="3200" b="1" dirty="0">
                <a:solidFill>
                  <a:srgbClr val="0070C0"/>
                </a:solidFill>
                <a:latin typeface="Montserrat (Headings)"/>
              </a:rPr>
              <a:t> </a:t>
            </a:r>
            <a:r>
              <a:rPr lang="en-US" sz="3200" b="1" dirty="0" err="1">
                <a:solidFill>
                  <a:srgbClr val="0070C0"/>
                </a:solidFill>
                <a:latin typeface="Montserrat (Headings)"/>
              </a:rPr>
              <a:t>sạc</a:t>
            </a:r>
            <a:r>
              <a:rPr lang="en-US" sz="3200" b="1" dirty="0">
                <a:solidFill>
                  <a:srgbClr val="0070C0"/>
                </a:solidFill>
                <a:latin typeface="Montserrat (Headings)"/>
              </a:rPr>
              <a:t> </a:t>
            </a:r>
            <a:r>
              <a:rPr lang="en-US" sz="3200" b="1" dirty="0" err="1">
                <a:solidFill>
                  <a:srgbClr val="0070C0"/>
                </a:solidFill>
                <a:latin typeface="Montserrat (Headings)"/>
              </a:rPr>
              <a:t>xe</a:t>
            </a:r>
            <a:r>
              <a:rPr lang="en-US" sz="3200" b="1" dirty="0">
                <a:solidFill>
                  <a:srgbClr val="0070C0"/>
                </a:solidFill>
                <a:latin typeface="Montserrat (Headings)"/>
              </a:rPr>
              <a:t> </a:t>
            </a:r>
            <a:r>
              <a:rPr lang="en-US" sz="3200" b="1" dirty="0" err="1">
                <a:solidFill>
                  <a:srgbClr val="0070C0"/>
                </a:solidFill>
                <a:latin typeface="Montserrat (Headings)"/>
              </a:rPr>
              <a:t>máy</a:t>
            </a:r>
            <a:r>
              <a:rPr lang="en-US" sz="3200" b="1" dirty="0">
                <a:solidFill>
                  <a:srgbClr val="0070C0"/>
                </a:solidFill>
                <a:latin typeface="Montserrat (Headings)"/>
              </a:rPr>
              <a:t> </a:t>
            </a:r>
            <a:r>
              <a:rPr lang="en-US" sz="3200" b="1" dirty="0" err="1">
                <a:solidFill>
                  <a:srgbClr val="0070C0"/>
                </a:solidFill>
                <a:latin typeface="Montserrat (Headings)"/>
              </a:rPr>
              <a:t>điện</a:t>
            </a:r>
            <a:r>
              <a:rPr lang="en-US" sz="3200" b="1" dirty="0">
                <a:solidFill>
                  <a:srgbClr val="0070C0"/>
                </a:solidFill>
                <a:latin typeface="Montserrat (Headings)"/>
              </a:rPr>
              <a:t> </a:t>
            </a:r>
            <a:r>
              <a:rPr lang="en-US" sz="3200" b="1" dirty="0" err="1">
                <a:solidFill>
                  <a:srgbClr val="0070C0"/>
                </a:solidFill>
                <a:latin typeface="Montserrat (Headings)"/>
              </a:rPr>
              <a:t>kết</a:t>
            </a:r>
            <a:r>
              <a:rPr lang="en-US" sz="3200" b="1" dirty="0">
                <a:solidFill>
                  <a:srgbClr val="0070C0"/>
                </a:solidFill>
                <a:latin typeface="Montserrat (Headings)"/>
              </a:rPr>
              <a:t> </a:t>
            </a:r>
            <a:r>
              <a:rPr lang="en-US" sz="3200" b="1" dirty="0" err="1">
                <a:solidFill>
                  <a:srgbClr val="0070C0"/>
                </a:solidFill>
                <a:latin typeface="Montserrat (Headings)"/>
              </a:rPr>
              <a:t>nối</a:t>
            </a:r>
            <a:r>
              <a:rPr lang="en-US" sz="3200" b="1" dirty="0">
                <a:solidFill>
                  <a:srgbClr val="0070C0"/>
                </a:solidFill>
                <a:latin typeface="Montserrat (Headings)"/>
              </a:rPr>
              <a:t> qua </a:t>
            </a:r>
            <a:r>
              <a:rPr lang="en-US" sz="3200" b="1" dirty="0" err="1">
                <a:solidFill>
                  <a:srgbClr val="0070C0"/>
                </a:solidFill>
                <a:latin typeface="Montserrat (Headings)"/>
              </a:rPr>
              <a:t>hệ</a:t>
            </a:r>
            <a:r>
              <a:rPr lang="en-US" sz="3200" b="1" dirty="0">
                <a:solidFill>
                  <a:srgbClr val="0070C0"/>
                </a:solidFill>
                <a:latin typeface="Montserrat (Headings)"/>
              </a:rPr>
              <a:t> </a:t>
            </a:r>
            <a:r>
              <a:rPr lang="en-US" sz="3200" b="1" dirty="0" err="1">
                <a:solidFill>
                  <a:srgbClr val="0070C0"/>
                </a:solidFill>
                <a:latin typeface="Montserrat (Headings)"/>
              </a:rPr>
              <a:t>thống</a:t>
            </a:r>
            <a:r>
              <a:rPr lang="en-US" sz="3200" b="1" dirty="0">
                <a:solidFill>
                  <a:srgbClr val="0070C0"/>
                </a:solidFill>
                <a:latin typeface="Montserrat (Headings)"/>
              </a:rPr>
              <a:t> IoT </a:t>
            </a:r>
            <a:r>
              <a:rPr lang="en-US" sz="3200" b="1" dirty="0" err="1">
                <a:solidFill>
                  <a:srgbClr val="0070C0"/>
                </a:solidFill>
                <a:latin typeface="Montserrat (Headings)"/>
              </a:rPr>
              <a:t>điều</a:t>
            </a:r>
            <a:r>
              <a:rPr lang="en-US" sz="3200" b="1" dirty="0">
                <a:solidFill>
                  <a:srgbClr val="0070C0"/>
                </a:solidFill>
                <a:latin typeface="Montserrat (Headings)"/>
              </a:rPr>
              <a:t> </a:t>
            </a:r>
            <a:r>
              <a:rPr lang="en-US" sz="3200" b="1" dirty="0" err="1">
                <a:solidFill>
                  <a:srgbClr val="0070C0"/>
                </a:solidFill>
                <a:latin typeface="Montserrat (Headings)"/>
              </a:rPr>
              <a:t>khiển</a:t>
            </a:r>
            <a:r>
              <a:rPr lang="en-US" sz="3200" b="1" dirty="0">
                <a:solidFill>
                  <a:srgbClr val="0070C0"/>
                </a:solidFill>
                <a:latin typeface="Montserrat (Headings)"/>
              </a:rPr>
              <a:t> </a:t>
            </a:r>
            <a:r>
              <a:rPr lang="en-US" sz="3200" b="1" dirty="0" err="1">
                <a:solidFill>
                  <a:srgbClr val="0070C0"/>
                </a:solidFill>
                <a:latin typeface="Montserrat (Headings)"/>
              </a:rPr>
              <a:t>và</a:t>
            </a:r>
            <a:r>
              <a:rPr lang="en-US" sz="3200" b="1" dirty="0">
                <a:solidFill>
                  <a:srgbClr val="0070C0"/>
                </a:solidFill>
                <a:latin typeface="Montserrat (Headings)"/>
              </a:rPr>
              <a:t> </a:t>
            </a:r>
            <a:r>
              <a:rPr lang="en-US" sz="3200" b="1" dirty="0" err="1">
                <a:solidFill>
                  <a:srgbClr val="0070C0"/>
                </a:solidFill>
                <a:latin typeface="Montserrat (Headings)"/>
              </a:rPr>
              <a:t>giám</a:t>
            </a:r>
            <a:r>
              <a:rPr lang="en-US" sz="3200" b="1" dirty="0">
                <a:solidFill>
                  <a:srgbClr val="0070C0"/>
                </a:solidFill>
                <a:latin typeface="Montserrat (Headings)"/>
              </a:rPr>
              <a:t> </a:t>
            </a:r>
            <a:r>
              <a:rPr lang="en-US" sz="3200" b="1" dirty="0" err="1">
                <a:solidFill>
                  <a:srgbClr val="0070C0"/>
                </a:solidFill>
                <a:latin typeface="Montserrat (Headings)"/>
              </a:rPr>
              <a:t>sát</a:t>
            </a:r>
            <a:r>
              <a:rPr lang="en-US" sz="3200" b="1" dirty="0">
                <a:solidFill>
                  <a:srgbClr val="0070C0"/>
                </a:solidFill>
                <a:latin typeface="Montserrat (Headings)"/>
              </a:rPr>
              <a:t> </a:t>
            </a:r>
            <a:r>
              <a:rPr lang="en-US" sz="3200" b="1" dirty="0" err="1">
                <a:solidFill>
                  <a:srgbClr val="0070C0"/>
                </a:solidFill>
                <a:latin typeface="Montserrat (Headings)"/>
              </a:rPr>
              <a:t>trên</a:t>
            </a:r>
            <a:r>
              <a:rPr lang="en-US" sz="3200" b="1" dirty="0">
                <a:solidFill>
                  <a:srgbClr val="0070C0"/>
                </a:solidFill>
                <a:latin typeface="Montserrat (Headings)"/>
              </a:rPr>
              <a:t> </a:t>
            </a:r>
            <a:r>
              <a:rPr lang="en-US" sz="3200" b="1" dirty="0" err="1">
                <a:solidFill>
                  <a:srgbClr val="0070C0"/>
                </a:solidFill>
                <a:latin typeface="Montserrat (Headings)"/>
              </a:rPr>
              <a:t>màn</a:t>
            </a:r>
            <a:r>
              <a:rPr lang="en-US" sz="3200" b="1" dirty="0">
                <a:solidFill>
                  <a:srgbClr val="0070C0"/>
                </a:solidFill>
                <a:latin typeface="Montserrat (Headings)"/>
              </a:rPr>
              <a:t> </a:t>
            </a:r>
            <a:r>
              <a:rPr lang="en-US" sz="3200" b="1" dirty="0" err="1">
                <a:solidFill>
                  <a:srgbClr val="0070C0"/>
                </a:solidFill>
                <a:latin typeface="Montserrat (Headings)"/>
              </a:rPr>
              <a:t>hình</a:t>
            </a:r>
            <a:r>
              <a:rPr lang="en-US" sz="3200" b="1" dirty="0">
                <a:solidFill>
                  <a:srgbClr val="0070C0"/>
                </a:solidFill>
                <a:latin typeface="Montserrat (Headings)"/>
              </a:rPr>
              <a:t> HMI </a:t>
            </a:r>
            <a:r>
              <a:rPr lang="en-US" sz="3200" b="1" dirty="0" err="1">
                <a:solidFill>
                  <a:srgbClr val="0070C0"/>
                </a:solidFill>
                <a:latin typeface="Montserrat (Headings)"/>
              </a:rPr>
              <a:t>và</a:t>
            </a:r>
            <a:r>
              <a:rPr lang="en-US" sz="3200" b="1" dirty="0">
                <a:solidFill>
                  <a:srgbClr val="0070C0"/>
                </a:solidFill>
                <a:latin typeface="Montserrat (Headings)"/>
              </a:rPr>
              <a:t> </a:t>
            </a:r>
            <a:r>
              <a:rPr lang="en-US" sz="3200" b="1" dirty="0" err="1">
                <a:solidFill>
                  <a:srgbClr val="0070C0"/>
                </a:solidFill>
                <a:latin typeface="Montserrat (Headings)"/>
              </a:rPr>
              <a:t>điện</a:t>
            </a:r>
            <a:r>
              <a:rPr lang="en-US" sz="3200" b="1" dirty="0">
                <a:solidFill>
                  <a:srgbClr val="0070C0"/>
                </a:solidFill>
                <a:latin typeface="Montserrat (Headings)"/>
              </a:rPr>
              <a:t> </a:t>
            </a:r>
            <a:r>
              <a:rPr lang="en-US" sz="3200" b="1" dirty="0" err="1">
                <a:solidFill>
                  <a:srgbClr val="0070C0"/>
                </a:solidFill>
                <a:latin typeface="Montserrat (Headings)"/>
              </a:rPr>
              <a:t>thoại</a:t>
            </a:r>
            <a:r>
              <a:rPr lang="en-US" sz="3200" b="1" dirty="0">
                <a:solidFill>
                  <a:srgbClr val="0070C0"/>
                </a:solidFill>
                <a:latin typeface="Montserrat (Headings)"/>
              </a:rPr>
              <a:t> </a:t>
            </a:r>
            <a:endParaRPr lang="vi-VN" sz="3200" b="1" dirty="0">
              <a:solidFill>
                <a:srgbClr val="0070C0"/>
              </a:solidFill>
              <a:latin typeface="Montserrat (Headings)"/>
            </a:endParaRPr>
          </a:p>
        </p:txBody>
      </p:sp>
      <p:sp>
        <p:nvSpPr>
          <p:cNvPr id="3" name="Rectangle: Rounded Corners 2">
            <a:extLst>
              <a:ext uri="{FF2B5EF4-FFF2-40B4-BE49-F238E27FC236}">
                <a16:creationId xmlns:a16="http://schemas.microsoft.com/office/drawing/2014/main" id="{A657B92A-04A6-DB3B-4AE1-DFC330898DFB}"/>
              </a:ext>
            </a:extLst>
          </p:cNvPr>
          <p:cNvSpPr/>
          <p:nvPr/>
        </p:nvSpPr>
        <p:spPr>
          <a:xfrm>
            <a:off x="7389867" y="5018608"/>
            <a:ext cx="4144299" cy="1505514"/>
          </a:xfrm>
          <a:prstGeom prst="roundRect">
            <a:avLst>
              <a:gd name="adj" fmla="val 13614"/>
            </a:avLst>
          </a:prstGeom>
          <a:solidFill>
            <a:schemeClr val="bg1"/>
          </a:solidFill>
          <a:ln>
            <a:solidFill>
              <a:schemeClr val="bg1">
                <a:lumMod val="85000"/>
              </a:schemeClr>
            </a:solidFill>
          </a:ln>
          <a:effectLst>
            <a:outerShdw blurRad="254000" dist="38100" dir="252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ontserrat" pitchFamily="2" charset="0"/>
              </a:rPr>
              <a:t>GVHD: TS. </a:t>
            </a:r>
            <a:r>
              <a:rPr lang="en-US" dirty="0" err="1">
                <a:solidFill>
                  <a:schemeClr val="tx1"/>
                </a:solidFill>
                <a:latin typeface="Montserrat" pitchFamily="2" charset="0"/>
              </a:rPr>
              <a:t>Nguyễn</a:t>
            </a:r>
            <a:r>
              <a:rPr lang="en-US" dirty="0">
                <a:solidFill>
                  <a:schemeClr val="tx1"/>
                </a:solidFill>
                <a:latin typeface="Montserrat" pitchFamily="2" charset="0"/>
              </a:rPr>
              <a:t> Văn Thái</a:t>
            </a:r>
          </a:p>
          <a:p>
            <a:r>
              <a:rPr lang="en-US" dirty="0">
                <a:solidFill>
                  <a:schemeClr val="tx1"/>
                </a:solidFill>
                <a:latin typeface="Montserrat" pitchFamily="2" charset="0"/>
              </a:rPr>
              <a:t>SVTH:</a:t>
            </a:r>
            <a:br>
              <a:rPr lang="vi-VN" dirty="0">
                <a:solidFill>
                  <a:schemeClr val="tx1"/>
                </a:solidFill>
                <a:latin typeface="Montserrat" pitchFamily="2" charset="0"/>
              </a:rPr>
            </a:br>
            <a:r>
              <a:rPr lang="en-US" dirty="0">
                <a:solidFill>
                  <a:schemeClr val="tx1"/>
                </a:solidFill>
                <a:latin typeface="Montserrat" pitchFamily="2" charset="0"/>
              </a:rPr>
              <a:t>Ngô Xuân Thức		21151360</a:t>
            </a:r>
          </a:p>
        </p:txBody>
      </p:sp>
      <p:sp>
        <p:nvSpPr>
          <p:cNvPr id="4" name="TextBox 3">
            <a:extLst>
              <a:ext uri="{FF2B5EF4-FFF2-40B4-BE49-F238E27FC236}">
                <a16:creationId xmlns:a16="http://schemas.microsoft.com/office/drawing/2014/main" id="{70F39D5A-24E7-B9BD-C7C9-90E466092F38}"/>
              </a:ext>
            </a:extLst>
          </p:cNvPr>
          <p:cNvSpPr txBox="1"/>
          <p:nvPr/>
        </p:nvSpPr>
        <p:spPr>
          <a:xfrm>
            <a:off x="3247383" y="1527199"/>
            <a:ext cx="5697234" cy="707886"/>
          </a:xfrm>
          <a:prstGeom prst="rect">
            <a:avLst/>
          </a:prstGeom>
          <a:noFill/>
        </p:spPr>
        <p:txBody>
          <a:bodyPr wrap="square" rtlCol="0">
            <a:spAutoFit/>
          </a:bodyPr>
          <a:lstStyle/>
          <a:p>
            <a:pPr algn="ctr"/>
            <a:r>
              <a:rPr lang="en-US" sz="4000" b="1" dirty="0">
                <a:latin typeface="Montserrat" pitchFamily="2" charset="0"/>
                <a:ea typeface="Tahoma" panose="020B0604030504040204" pitchFamily="34" charset="0"/>
                <a:cs typeface="Arial" panose="020B0604020202020204" pitchFamily="34" charset="0"/>
              </a:rPr>
              <a:t>ĐỒ ÁN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D52B3E6C-134B-14C2-CE75-084F7A832342}"/>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F3805418-9404-FD40-CC08-50205A0A915F}"/>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895C195A-5376-5D16-0BBE-05EFAF0900F0}"/>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D2ABE96C-7A73-5096-4A49-859B097D4022}"/>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235E6D4A-7B61-B2F0-46A7-9411723DF7B9}"/>
              </a:ext>
            </a:extLst>
          </p:cNvPr>
          <p:cNvSpPr txBox="1"/>
          <p:nvPr/>
        </p:nvSpPr>
        <p:spPr>
          <a:xfrm>
            <a:off x="239400" y="94561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3. THIẾT KẾ HỆ THỐNG</a:t>
            </a:r>
            <a:endParaRPr sz="3200" b="1" dirty="0">
              <a:latin typeface="Montserrat (Body)"/>
              <a:ea typeface="Times New Roman"/>
              <a:cs typeface="Times New Roman"/>
              <a:sym typeface="Times New Roman"/>
            </a:endParaRPr>
          </a:p>
        </p:txBody>
      </p:sp>
      <p:pic>
        <p:nvPicPr>
          <p:cNvPr id="7" name="Picture 6">
            <a:extLst>
              <a:ext uri="{FF2B5EF4-FFF2-40B4-BE49-F238E27FC236}">
                <a16:creationId xmlns:a16="http://schemas.microsoft.com/office/drawing/2014/main" id="{249E286D-D637-205B-5379-F24F3CD8E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278" y="1446449"/>
            <a:ext cx="5555849" cy="5083419"/>
          </a:xfrm>
          <a:prstGeom prst="rect">
            <a:avLst/>
          </a:prstGeom>
        </p:spPr>
      </p:pic>
      <p:sp>
        <p:nvSpPr>
          <p:cNvPr id="3" name="Slide Number Placeholder 2">
            <a:extLst>
              <a:ext uri="{FF2B5EF4-FFF2-40B4-BE49-F238E27FC236}">
                <a16:creationId xmlns:a16="http://schemas.microsoft.com/office/drawing/2014/main" id="{F45F597E-0BFE-161A-4756-61ED61294E6F}"/>
              </a:ext>
            </a:extLst>
          </p:cNvPr>
          <p:cNvSpPr>
            <a:spLocks noGrp="1"/>
          </p:cNvSpPr>
          <p:nvPr>
            <p:ph type="sldNum" sz="quarter" idx="12"/>
          </p:nvPr>
        </p:nvSpPr>
        <p:spPr/>
        <p:txBody>
          <a:bodyPr/>
          <a:lstStyle/>
          <a:p>
            <a:r>
              <a:rPr lang="en-US" sz="1600" dirty="0"/>
              <a:t>9</a:t>
            </a:r>
          </a:p>
        </p:txBody>
      </p:sp>
      <p:sp>
        <p:nvSpPr>
          <p:cNvPr id="9" name="TextBox 8">
            <a:extLst>
              <a:ext uri="{FF2B5EF4-FFF2-40B4-BE49-F238E27FC236}">
                <a16:creationId xmlns:a16="http://schemas.microsoft.com/office/drawing/2014/main" id="{3132050F-A9B3-834F-B131-DFB7C072DD0F}"/>
              </a:ext>
            </a:extLst>
          </p:cNvPr>
          <p:cNvSpPr txBox="1"/>
          <p:nvPr/>
        </p:nvSpPr>
        <p:spPr>
          <a:xfrm>
            <a:off x="4256674" y="6383902"/>
            <a:ext cx="4251049" cy="400110"/>
          </a:xfrm>
          <a:prstGeom prst="rect">
            <a:avLst/>
          </a:prstGeom>
          <a:solidFill>
            <a:schemeClr val="bg1"/>
          </a:solidFill>
        </p:spPr>
        <p:txBody>
          <a:bodyPr wrap="square" rtlCol="0">
            <a:spAutoFit/>
          </a:bodyPr>
          <a:lstStyle/>
          <a:p>
            <a:pPr algn="ctr"/>
            <a:r>
              <a:rPr lang="en-US" sz="2000" b="1" dirty="0">
                <a:latin typeface="Montserrat "/>
              </a:rPr>
              <a:t>Lưu </a:t>
            </a:r>
            <a:r>
              <a:rPr lang="en-US" sz="2000" b="1" dirty="0" err="1">
                <a:latin typeface="Montserrat "/>
              </a:rPr>
              <a:t>đồ</a:t>
            </a:r>
            <a:r>
              <a:rPr lang="en-US" sz="2000" b="1" dirty="0">
                <a:latin typeface="Montserrat "/>
              </a:rPr>
              <a:t> </a:t>
            </a:r>
            <a:r>
              <a:rPr lang="en-US" sz="2000" b="1" dirty="0" err="1">
                <a:latin typeface="Montserrat "/>
              </a:rPr>
              <a:t>giải</a:t>
            </a:r>
            <a:r>
              <a:rPr lang="en-US" sz="2000" b="1" dirty="0">
                <a:latin typeface="Montserrat "/>
              </a:rPr>
              <a:t> </a:t>
            </a:r>
            <a:r>
              <a:rPr lang="en-US" sz="2000" b="1" dirty="0" err="1">
                <a:latin typeface="Montserrat "/>
              </a:rPr>
              <a:t>thuật</a:t>
            </a:r>
            <a:r>
              <a:rPr lang="en-US" sz="2000" b="1" dirty="0">
                <a:latin typeface="Montserrat "/>
              </a:rPr>
              <a:t> </a:t>
            </a:r>
            <a:r>
              <a:rPr lang="en-US" sz="2000" b="1" dirty="0" err="1">
                <a:latin typeface="Montserrat "/>
              </a:rPr>
              <a:t>hệ</a:t>
            </a:r>
            <a:r>
              <a:rPr lang="en-US" sz="2000" b="1" dirty="0">
                <a:latin typeface="Montserrat "/>
              </a:rPr>
              <a:t> </a:t>
            </a:r>
            <a:r>
              <a:rPr lang="en-US" sz="2000" b="1" dirty="0" err="1">
                <a:latin typeface="Montserrat "/>
              </a:rPr>
              <a:t>thống</a:t>
            </a:r>
            <a:endParaRPr lang="en-US" sz="2000" b="1" dirty="0">
              <a:latin typeface="Montserrat "/>
            </a:endParaRPr>
          </a:p>
        </p:txBody>
      </p:sp>
    </p:spTree>
    <p:extLst>
      <p:ext uri="{BB962C8B-B14F-4D97-AF65-F5344CB8AC3E}">
        <p14:creationId xmlns:p14="http://schemas.microsoft.com/office/powerpoint/2010/main" val="286325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29CFD03-76A8-19B7-3009-837E28444361}"/>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3F867516-FEC3-E444-9600-A3EF57265189}"/>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4D724F95-FA78-7B16-6F7F-563FDB4117E5}"/>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73647D94-ED83-4A42-9CE1-8999962C76F9}"/>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32CCB2BF-9EAE-8359-F547-E8FD4DCE0E91}"/>
              </a:ext>
            </a:extLst>
          </p:cNvPr>
          <p:cNvSpPr txBox="1"/>
          <p:nvPr/>
        </p:nvSpPr>
        <p:spPr>
          <a:xfrm>
            <a:off x="239400" y="114881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3. THIẾT KẾ HỆ THỐNG</a:t>
            </a:r>
            <a:endParaRPr sz="3200" b="1" dirty="0">
              <a:latin typeface="Montserrat (Body)"/>
              <a:ea typeface="Times New Roman"/>
              <a:cs typeface="Times New Roman"/>
              <a:sym typeface="Times New Roman"/>
            </a:endParaRPr>
          </a:p>
        </p:txBody>
      </p:sp>
      <p:sp>
        <p:nvSpPr>
          <p:cNvPr id="9" name="TextBox 8">
            <a:extLst>
              <a:ext uri="{FF2B5EF4-FFF2-40B4-BE49-F238E27FC236}">
                <a16:creationId xmlns:a16="http://schemas.microsoft.com/office/drawing/2014/main" id="{A9870909-2713-037E-85A2-EC4A03D3FE14}"/>
              </a:ext>
            </a:extLst>
          </p:cNvPr>
          <p:cNvSpPr txBox="1"/>
          <p:nvPr/>
        </p:nvSpPr>
        <p:spPr>
          <a:xfrm>
            <a:off x="4470034" y="6322942"/>
            <a:ext cx="4251049" cy="400110"/>
          </a:xfrm>
          <a:prstGeom prst="rect">
            <a:avLst/>
          </a:prstGeom>
          <a:solidFill>
            <a:schemeClr val="bg1"/>
          </a:solidFill>
        </p:spPr>
        <p:txBody>
          <a:bodyPr wrap="square" rtlCol="0">
            <a:spAutoFit/>
          </a:bodyPr>
          <a:lstStyle/>
          <a:p>
            <a:pPr algn="ctr"/>
            <a:r>
              <a:rPr lang="en-US" sz="2000" b="1" dirty="0">
                <a:latin typeface="Montserrat "/>
              </a:rPr>
              <a:t>Lưu </a:t>
            </a:r>
            <a:r>
              <a:rPr lang="en-US" sz="2000" b="1" dirty="0" err="1">
                <a:latin typeface="Montserrat "/>
              </a:rPr>
              <a:t>đồ</a:t>
            </a:r>
            <a:r>
              <a:rPr lang="en-US" sz="2000" b="1" dirty="0">
                <a:latin typeface="Montserrat "/>
              </a:rPr>
              <a:t> </a:t>
            </a:r>
            <a:r>
              <a:rPr lang="en-US" sz="2000" b="1" dirty="0" err="1">
                <a:latin typeface="Montserrat "/>
              </a:rPr>
              <a:t>giải</a:t>
            </a:r>
            <a:r>
              <a:rPr lang="en-US" sz="2000" b="1" dirty="0">
                <a:latin typeface="Montserrat "/>
              </a:rPr>
              <a:t> </a:t>
            </a:r>
            <a:r>
              <a:rPr lang="en-US" sz="2000" b="1" dirty="0" err="1">
                <a:latin typeface="Montserrat "/>
              </a:rPr>
              <a:t>thuật</a:t>
            </a:r>
            <a:r>
              <a:rPr lang="en-US" sz="2000" b="1" dirty="0">
                <a:latin typeface="Montserrat "/>
              </a:rPr>
              <a:t> </a:t>
            </a:r>
            <a:r>
              <a:rPr lang="en-US" sz="2000" b="1" dirty="0" err="1">
                <a:latin typeface="Montserrat "/>
              </a:rPr>
              <a:t>hệ</a:t>
            </a:r>
            <a:r>
              <a:rPr lang="en-US" sz="2000" b="1" dirty="0">
                <a:latin typeface="Montserrat "/>
              </a:rPr>
              <a:t> </a:t>
            </a:r>
            <a:r>
              <a:rPr lang="en-US" sz="2000" b="1" dirty="0" err="1">
                <a:latin typeface="Montserrat "/>
              </a:rPr>
              <a:t>thống</a:t>
            </a:r>
            <a:endParaRPr lang="en-US" sz="2000" b="1" dirty="0">
              <a:latin typeface="Montserrat "/>
            </a:endParaRPr>
          </a:p>
        </p:txBody>
      </p:sp>
      <p:pic>
        <p:nvPicPr>
          <p:cNvPr id="10" name="Picture 9">
            <a:extLst>
              <a:ext uri="{FF2B5EF4-FFF2-40B4-BE49-F238E27FC236}">
                <a16:creationId xmlns:a16="http://schemas.microsoft.com/office/drawing/2014/main" id="{45BC91DD-4955-8D65-0E3E-B5930FB76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0359" y="1593166"/>
            <a:ext cx="6180882" cy="4729775"/>
          </a:xfrm>
          <a:prstGeom prst="rect">
            <a:avLst/>
          </a:prstGeom>
        </p:spPr>
      </p:pic>
      <p:sp>
        <p:nvSpPr>
          <p:cNvPr id="3" name="Slide Number Placeholder 2">
            <a:extLst>
              <a:ext uri="{FF2B5EF4-FFF2-40B4-BE49-F238E27FC236}">
                <a16:creationId xmlns:a16="http://schemas.microsoft.com/office/drawing/2014/main" id="{BF858D4A-D40E-611E-3942-E2E51EC71F24}"/>
              </a:ext>
            </a:extLst>
          </p:cNvPr>
          <p:cNvSpPr>
            <a:spLocks noGrp="1"/>
          </p:cNvSpPr>
          <p:nvPr>
            <p:ph type="sldNum" sz="quarter" idx="12"/>
          </p:nvPr>
        </p:nvSpPr>
        <p:spPr/>
        <p:txBody>
          <a:bodyPr/>
          <a:lstStyle/>
          <a:p>
            <a:r>
              <a:rPr lang="en-US" sz="1600" dirty="0"/>
              <a:t>10</a:t>
            </a:r>
          </a:p>
        </p:txBody>
      </p:sp>
    </p:spTree>
    <p:extLst>
      <p:ext uri="{BB962C8B-B14F-4D97-AF65-F5344CB8AC3E}">
        <p14:creationId xmlns:p14="http://schemas.microsoft.com/office/powerpoint/2010/main" val="385512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0C474C44-91BF-E0B7-D904-94A955DC5B67}"/>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9B43F62A-9E53-F0BE-940C-B6772C2E02F5}"/>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E0D6D8F8-222B-BD7B-DDAB-DDEDB5A2E929}"/>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06B1FEDF-24C4-C921-1B0C-E6C7302296C1}"/>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C80951C6-2058-7C92-77CC-04EEF5EABC9F}"/>
              </a:ext>
            </a:extLst>
          </p:cNvPr>
          <p:cNvSpPr txBox="1"/>
          <p:nvPr/>
        </p:nvSpPr>
        <p:spPr>
          <a:xfrm>
            <a:off x="239400" y="114881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3. THIẾT KẾ HỆ THỐNG</a:t>
            </a:r>
            <a:endParaRPr sz="3200" b="1" dirty="0">
              <a:latin typeface="Montserrat (Body)"/>
              <a:ea typeface="Times New Roman"/>
              <a:cs typeface="Times New Roman"/>
              <a:sym typeface="Times New Roman"/>
            </a:endParaRPr>
          </a:p>
        </p:txBody>
      </p:sp>
      <p:sp>
        <p:nvSpPr>
          <p:cNvPr id="9" name="TextBox 8">
            <a:extLst>
              <a:ext uri="{FF2B5EF4-FFF2-40B4-BE49-F238E27FC236}">
                <a16:creationId xmlns:a16="http://schemas.microsoft.com/office/drawing/2014/main" id="{7142D9D6-B0E3-6116-7094-F9787BCB7CE1}"/>
              </a:ext>
            </a:extLst>
          </p:cNvPr>
          <p:cNvSpPr txBox="1"/>
          <p:nvPr/>
        </p:nvSpPr>
        <p:spPr>
          <a:xfrm>
            <a:off x="0" y="5509128"/>
            <a:ext cx="12192000" cy="400110"/>
          </a:xfrm>
          <a:prstGeom prst="rect">
            <a:avLst/>
          </a:prstGeom>
          <a:solidFill>
            <a:schemeClr val="bg1"/>
          </a:solidFill>
        </p:spPr>
        <p:txBody>
          <a:bodyPr wrap="square" rtlCol="0">
            <a:spAutoFit/>
          </a:bodyPr>
          <a:lstStyle/>
          <a:p>
            <a:pPr algn="ctr"/>
            <a:r>
              <a:rPr lang="en-US" sz="2000" b="1" dirty="0">
                <a:latin typeface="Montserrat "/>
              </a:rPr>
              <a:t>Các </a:t>
            </a:r>
            <a:r>
              <a:rPr lang="en-US" sz="2000" b="1" dirty="0" err="1">
                <a:latin typeface="Montserrat "/>
              </a:rPr>
              <a:t>thông</a:t>
            </a:r>
            <a:r>
              <a:rPr lang="en-US" sz="2000" b="1" dirty="0">
                <a:latin typeface="Montserrat "/>
              </a:rPr>
              <a:t> </a:t>
            </a:r>
            <a:r>
              <a:rPr lang="en-US" sz="2000" b="1" dirty="0" err="1">
                <a:latin typeface="Montserrat "/>
              </a:rPr>
              <a:t>số</a:t>
            </a:r>
            <a:r>
              <a:rPr lang="en-US" sz="2000" b="1" dirty="0">
                <a:latin typeface="Montserrat "/>
              </a:rPr>
              <a:t> </a:t>
            </a:r>
            <a:r>
              <a:rPr lang="en-US" sz="2000" b="1" dirty="0" err="1">
                <a:latin typeface="Montserrat "/>
              </a:rPr>
              <a:t>có</a:t>
            </a:r>
            <a:r>
              <a:rPr lang="en-US" sz="2000" b="1" dirty="0">
                <a:latin typeface="Montserrat "/>
              </a:rPr>
              <a:t> </a:t>
            </a:r>
            <a:r>
              <a:rPr lang="en-US" sz="2000" b="1" dirty="0" err="1">
                <a:latin typeface="Montserrat "/>
              </a:rPr>
              <a:t>thể</a:t>
            </a:r>
            <a:r>
              <a:rPr lang="en-US" sz="2000" b="1" dirty="0">
                <a:latin typeface="Montserrat "/>
              </a:rPr>
              <a:t> </a:t>
            </a:r>
            <a:r>
              <a:rPr lang="en-US" sz="2000" b="1" dirty="0" err="1">
                <a:latin typeface="Montserrat "/>
              </a:rPr>
              <a:t>cài</a:t>
            </a:r>
            <a:r>
              <a:rPr lang="en-US" sz="2000" b="1" dirty="0">
                <a:latin typeface="Montserrat "/>
              </a:rPr>
              <a:t> </a:t>
            </a:r>
            <a:r>
              <a:rPr lang="en-US" sz="2000" b="1" dirty="0" err="1">
                <a:latin typeface="Montserrat "/>
              </a:rPr>
              <a:t>đặt</a:t>
            </a:r>
            <a:r>
              <a:rPr lang="en-US" sz="2000" b="1" dirty="0">
                <a:latin typeface="Montserrat "/>
              </a:rPr>
              <a:t> </a:t>
            </a:r>
            <a:r>
              <a:rPr lang="en-US" sz="2000" b="1" dirty="0" err="1">
                <a:latin typeface="Montserrat "/>
              </a:rPr>
              <a:t>trên</a:t>
            </a:r>
            <a:r>
              <a:rPr lang="en-US" sz="2000" b="1" dirty="0">
                <a:latin typeface="Montserrat "/>
              </a:rPr>
              <a:t> </a:t>
            </a:r>
            <a:r>
              <a:rPr lang="en-US" sz="2000" b="1" dirty="0" err="1">
                <a:latin typeface="Montserrat "/>
              </a:rPr>
              <a:t>giao</a:t>
            </a:r>
            <a:r>
              <a:rPr lang="en-US" sz="2000" b="1" dirty="0">
                <a:latin typeface="Montserrat "/>
              </a:rPr>
              <a:t> </a:t>
            </a:r>
            <a:r>
              <a:rPr lang="en-US" sz="2000" b="1" dirty="0" err="1">
                <a:latin typeface="Montserrat "/>
              </a:rPr>
              <a:t>diện</a:t>
            </a:r>
            <a:r>
              <a:rPr lang="en-US" sz="2000" b="1" dirty="0">
                <a:latin typeface="Montserrat "/>
              </a:rPr>
              <a:t> HMI</a:t>
            </a:r>
          </a:p>
        </p:txBody>
      </p:sp>
      <p:graphicFrame>
        <p:nvGraphicFramePr>
          <p:cNvPr id="5" name="Table 4">
            <a:extLst>
              <a:ext uri="{FF2B5EF4-FFF2-40B4-BE49-F238E27FC236}">
                <a16:creationId xmlns:a16="http://schemas.microsoft.com/office/drawing/2014/main" id="{ECAF3E6E-DDF2-A259-5BC0-FA93F64FD369}"/>
              </a:ext>
            </a:extLst>
          </p:cNvPr>
          <p:cNvGraphicFramePr>
            <a:graphicFrameLocks noGrp="1"/>
          </p:cNvGraphicFramePr>
          <p:nvPr>
            <p:extLst>
              <p:ext uri="{D42A27DB-BD31-4B8C-83A1-F6EECF244321}">
                <p14:modId xmlns:p14="http://schemas.microsoft.com/office/powerpoint/2010/main" val="3239592438"/>
              </p:ext>
            </p:extLst>
          </p:nvPr>
        </p:nvGraphicFramePr>
        <p:xfrm>
          <a:off x="1679010" y="2144160"/>
          <a:ext cx="8833979" cy="3287033"/>
        </p:xfrm>
        <a:graphic>
          <a:graphicData uri="http://schemas.openxmlformats.org/drawingml/2006/table">
            <a:tbl>
              <a:tblPr firstRow="1" bandRow="1">
                <a:tableStyleId>{5C22544A-7EE6-4342-B048-85BDC9FD1C3A}</a:tableStyleId>
              </a:tblPr>
              <a:tblGrid>
                <a:gridCol w="2945645">
                  <a:extLst>
                    <a:ext uri="{9D8B030D-6E8A-4147-A177-3AD203B41FA5}">
                      <a16:colId xmlns:a16="http://schemas.microsoft.com/office/drawing/2014/main" val="20000"/>
                    </a:ext>
                  </a:extLst>
                </a:gridCol>
                <a:gridCol w="2954215">
                  <a:extLst>
                    <a:ext uri="{9D8B030D-6E8A-4147-A177-3AD203B41FA5}">
                      <a16:colId xmlns:a16="http://schemas.microsoft.com/office/drawing/2014/main" val="20001"/>
                    </a:ext>
                  </a:extLst>
                </a:gridCol>
                <a:gridCol w="2934119">
                  <a:extLst>
                    <a:ext uri="{9D8B030D-6E8A-4147-A177-3AD203B41FA5}">
                      <a16:colId xmlns:a16="http://schemas.microsoft.com/office/drawing/2014/main" val="20004"/>
                    </a:ext>
                  </a:extLst>
                </a:gridCol>
              </a:tblGrid>
              <a:tr h="528447">
                <a:tc>
                  <a:txBody>
                    <a:bodyPr/>
                    <a:lstStyle/>
                    <a:p>
                      <a:pPr algn="ctr"/>
                      <a:r>
                        <a:rPr lang="en-US" dirty="0" err="1">
                          <a:latin typeface="Montserrat (Body)"/>
                        </a:rPr>
                        <a:t>Giá</a:t>
                      </a:r>
                      <a:r>
                        <a:rPr lang="en-US" dirty="0">
                          <a:latin typeface="Montserrat (Body)"/>
                        </a:rPr>
                        <a:t> </a:t>
                      </a:r>
                      <a:r>
                        <a:rPr lang="en-US" dirty="0" err="1">
                          <a:latin typeface="Montserrat (Body)"/>
                        </a:rPr>
                        <a:t>điện</a:t>
                      </a:r>
                      <a:endParaRPr lang="en-US" dirty="0">
                        <a:latin typeface="Montserrat (Body)"/>
                      </a:endParaRPr>
                    </a:p>
                  </a:txBody>
                  <a:tcPr/>
                </a:tc>
                <a:tc>
                  <a:txBody>
                    <a:bodyPr/>
                    <a:lstStyle/>
                    <a:p>
                      <a:pPr algn="ctr"/>
                      <a:r>
                        <a:rPr lang="en-US" dirty="0" err="1">
                          <a:latin typeface="Montserrat (Body)"/>
                        </a:rPr>
                        <a:t>Mật</a:t>
                      </a:r>
                      <a:r>
                        <a:rPr lang="en-US" dirty="0">
                          <a:latin typeface="Montserrat (Body)"/>
                        </a:rPr>
                        <a:t> </a:t>
                      </a:r>
                      <a:r>
                        <a:rPr lang="en-US" dirty="0" err="1">
                          <a:latin typeface="Montserrat (Body)"/>
                        </a:rPr>
                        <a:t>khẩu</a:t>
                      </a:r>
                      <a:r>
                        <a:rPr lang="en-US" dirty="0">
                          <a:latin typeface="Montserrat (Body)"/>
                        </a:rPr>
                        <a:t> </a:t>
                      </a:r>
                      <a:r>
                        <a:rPr lang="en-US" dirty="0" err="1">
                          <a:latin typeface="Montserrat (Body)"/>
                        </a:rPr>
                        <a:t>trụ</a:t>
                      </a:r>
                      <a:r>
                        <a:rPr lang="en-US" dirty="0">
                          <a:latin typeface="Montserrat (Body)"/>
                        </a:rPr>
                        <a:t> </a:t>
                      </a:r>
                      <a:r>
                        <a:rPr lang="en-US" dirty="0" err="1">
                          <a:latin typeface="Montserrat (Body)"/>
                        </a:rPr>
                        <a:t>sạc</a:t>
                      </a:r>
                      <a:endParaRPr lang="en-US" dirty="0">
                        <a:latin typeface="Montserrat (Body)"/>
                      </a:endParaRPr>
                    </a:p>
                  </a:txBody>
                  <a:tcPr/>
                </a:tc>
                <a:tc>
                  <a:txBody>
                    <a:bodyPr/>
                    <a:lstStyle/>
                    <a:p>
                      <a:pPr algn="ctr"/>
                      <a:r>
                        <a:rPr lang="en-US" dirty="0">
                          <a:latin typeface="Montserrat (Body)"/>
                        </a:rPr>
                        <a:t>Thay </a:t>
                      </a:r>
                      <a:r>
                        <a:rPr lang="en-US" dirty="0" err="1">
                          <a:latin typeface="Montserrat (Body)"/>
                        </a:rPr>
                        <a:t>đổi</a:t>
                      </a:r>
                      <a:r>
                        <a:rPr lang="en-US" dirty="0">
                          <a:latin typeface="Montserrat (Body)"/>
                        </a:rPr>
                        <a:t> </a:t>
                      </a:r>
                      <a:r>
                        <a:rPr lang="en-US" dirty="0" err="1">
                          <a:latin typeface="Montserrat (Body)"/>
                        </a:rPr>
                        <a:t>WiFi</a:t>
                      </a:r>
                      <a:endParaRPr lang="en-US" dirty="0">
                        <a:latin typeface="Montserrat (Body)"/>
                      </a:endParaRPr>
                    </a:p>
                  </a:txBody>
                  <a:tcPr/>
                </a:tc>
                <a:extLst>
                  <a:ext uri="{0D108BD9-81ED-4DB2-BD59-A6C34878D82A}">
                    <a16:rowId xmlns:a16="http://schemas.microsoft.com/office/drawing/2014/main" val="10000"/>
                  </a:ext>
                </a:extLst>
              </a:tr>
              <a:tr h="2758586">
                <a:tc>
                  <a:txBody>
                    <a:bodyPr/>
                    <a:lstStyle/>
                    <a:p>
                      <a:pPr marL="0" indent="0" algn="l">
                        <a:buFont typeface="Arial" panose="020B0604020202020204" pitchFamily="34" charset="0"/>
                        <a:buNone/>
                      </a:pPr>
                      <a:r>
                        <a:rPr lang="en-US" dirty="0" err="1">
                          <a:latin typeface="Montserrat (Body)"/>
                        </a:rPr>
                        <a:t>Tuỳ</a:t>
                      </a:r>
                      <a:r>
                        <a:rPr lang="en-US" dirty="0">
                          <a:latin typeface="Montserrat (Body)"/>
                        </a:rPr>
                        <a:t> </a:t>
                      </a:r>
                      <a:r>
                        <a:rPr lang="en-US" dirty="0" err="1">
                          <a:latin typeface="Montserrat (Body)"/>
                        </a:rPr>
                        <a:t>vào</a:t>
                      </a:r>
                      <a:r>
                        <a:rPr lang="en-US" dirty="0">
                          <a:latin typeface="Montserrat (Body)"/>
                        </a:rPr>
                        <a:t> </a:t>
                      </a:r>
                      <a:r>
                        <a:rPr lang="en-US" dirty="0" err="1">
                          <a:latin typeface="Montserrat (Body)"/>
                        </a:rPr>
                        <a:t>mức</a:t>
                      </a:r>
                      <a:r>
                        <a:rPr lang="en-US" dirty="0">
                          <a:latin typeface="Montserrat (Body)"/>
                        </a:rPr>
                        <a:t> </a:t>
                      </a:r>
                      <a:r>
                        <a:rPr lang="en-US" dirty="0" err="1">
                          <a:latin typeface="Montserrat (Body)"/>
                        </a:rPr>
                        <a:t>giá</a:t>
                      </a:r>
                      <a:r>
                        <a:rPr lang="en-US" dirty="0">
                          <a:latin typeface="Montserrat (Body)"/>
                        </a:rPr>
                        <a:t> </a:t>
                      </a:r>
                      <a:r>
                        <a:rPr lang="en-US" dirty="0" err="1">
                          <a:latin typeface="Montserrat (Body)"/>
                        </a:rPr>
                        <a:t>điện</a:t>
                      </a:r>
                      <a:r>
                        <a:rPr lang="en-US" dirty="0">
                          <a:latin typeface="Montserrat (Body)"/>
                        </a:rPr>
                        <a:t> </a:t>
                      </a:r>
                      <a:r>
                        <a:rPr lang="en-US" dirty="0" err="1">
                          <a:latin typeface="Montserrat (Body)"/>
                        </a:rPr>
                        <a:t>nhà</a:t>
                      </a:r>
                      <a:r>
                        <a:rPr lang="en-US" dirty="0">
                          <a:latin typeface="Montserrat (Body)"/>
                        </a:rPr>
                        <a:t> </a:t>
                      </a:r>
                      <a:r>
                        <a:rPr lang="en-US" dirty="0" err="1">
                          <a:latin typeface="Montserrat (Body)"/>
                        </a:rPr>
                        <a:t>nước</a:t>
                      </a:r>
                      <a:r>
                        <a:rPr lang="en-US" dirty="0">
                          <a:latin typeface="Montserrat (Body)"/>
                        </a:rPr>
                        <a:t> </a:t>
                      </a:r>
                      <a:r>
                        <a:rPr lang="en-US" dirty="0" err="1">
                          <a:latin typeface="Montserrat (Body)"/>
                        </a:rPr>
                        <a:t>người</a:t>
                      </a:r>
                      <a:r>
                        <a:rPr lang="en-US" dirty="0">
                          <a:latin typeface="Montserrat (Body)"/>
                        </a:rPr>
                        <a:t> </a:t>
                      </a:r>
                      <a:r>
                        <a:rPr lang="en-US" dirty="0" err="1">
                          <a:latin typeface="Montserrat (Body)"/>
                        </a:rPr>
                        <a:t>chủ</a:t>
                      </a:r>
                      <a:r>
                        <a:rPr lang="en-US" dirty="0">
                          <a:latin typeface="Montserrat (Body)"/>
                        </a:rPr>
                        <a:t> </a:t>
                      </a:r>
                      <a:r>
                        <a:rPr lang="en-US" dirty="0" err="1">
                          <a:latin typeface="Montserrat (Body)"/>
                        </a:rPr>
                        <a:t>trạm</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thể</a:t>
                      </a:r>
                      <a:r>
                        <a:rPr lang="en-US" dirty="0">
                          <a:latin typeface="Montserrat (Body)"/>
                        </a:rPr>
                        <a:t> </a:t>
                      </a:r>
                      <a:r>
                        <a:rPr lang="en-US" dirty="0" err="1">
                          <a:latin typeface="Montserrat (Body)"/>
                        </a:rPr>
                        <a:t>linh</a:t>
                      </a:r>
                      <a:r>
                        <a:rPr lang="en-US" dirty="0">
                          <a:latin typeface="Montserrat (Body)"/>
                        </a:rPr>
                        <a:t> </a:t>
                      </a:r>
                      <a:r>
                        <a:rPr lang="en-US" dirty="0" err="1">
                          <a:latin typeface="Montserrat (Body)"/>
                        </a:rPr>
                        <a:t>hoạt</a:t>
                      </a:r>
                      <a:r>
                        <a:rPr lang="en-US" dirty="0">
                          <a:latin typeface="Montserrat (Body)"/>
                        </a:rPr>
                        <a:t> </a:t>
                      </a:r>
                      <a:r>
                        <a:rPr lang="en-US" dirty="0" err="1">
                          <a:latin typeface="Montserrat (Body)"/>
                        </a:rPr>
                        <a:t>thay</a:t>
                      </a:r>
                      <a:r>
                        <a:rPr lang="en-US" dirty="0">
                          <a:latin typeface="Montserrat (Body)"/>
                        </a:rPr>
                        <a:t> </a:t>
                      </a:r>
                      <a:r>
                        <a:rPr lang="en-US" dirty="0" err="1">
                          <a:latin typeface="Montserrat (Body)"/>
                        </a:rPr>
                        <a:t>đổi</a:t>
                      </a:r>
                      <a:r>
                        <a:rPr lang="en-US" dirty="0">
                          <a:latin typeface="Montserrat (Body)"/>
                        </a:rPr>
                        <a:t> </a:t>
                      </a:r>
                      <a:r>
                        <a:rPr lang="en-US" dirty="0" err="1">
                          <a:latin typeface="Montserrat (Body)"/>
                        </a:rPr>
                        <a:t>phù</a:t>
                      </a:r>
                      <a:r>
                        <a:rPr lang="en-US" dirty="0">
                          <a:latin typeface="Montserrat (Body)"/>
                        </a:rPr>
                        <a:t> </a:t>
                      </a:r>
                      <a:r>
                        <a:rPr lang="en-US" dirty="0" err="1">
                          <a:latin typeface="Montserrat (Body)"/>
                        </a:rPr>
                        <a:t>hợp</a:t>
                      </a:r>
                      <a:r>
                        <a:rPr lang="en-US" dirty="0">
                          <a:latin typeface="Montserrat (Body)"/>
                        </a:rPr>
                        <a:t>.</a:t>
                      </a:r>
                    </a:p>
                  </a:txBody>
                  <a:tcPr/>
                </a:tc>
                <a:tc>
                  <a:txBody>
                    <a:bodyPr/>
                    <a:lstStyle/>
                    <a:p>
                      <a:pPr marL="0" indent="0" algn="l">
                        <a:buFontTx/>
                        <a:buNone/>
                      </a:pPr>
                      <a:r>
                        <a:rPr lang="en-US" dirty="0" err="1">
                          <a:latin typeface="Montserrat (Body)"/>
                        </a:rPr>
                        <a:t>Mỗi</a:t>
                      </a:r>
                      <a:r>
                        <a:rPr lang="en-US" dirty="0">
                          <a:latin typeface="Montserrat (Body)"/>
                        </a:rPr>
                        <a:t> </a:t>
                      </a:r>
                      <a:r>
                        <a:rPr lang="en-US" dirty="0" err="1">
                          <a:latin typeface="Montserrat (Body)"/>
                        </a:rPr>
                        <a:t>trụ</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sẽ</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mật</a:t>
                      </a:r>
                      <a:r>
                        <a:rPr lang="en-US" dirty="0">
                          <a:latin typeface="Montserrat (Body)"/>
                        </a:rPr>
                        <a:t> </a:t>
                      </a:r>
                      <a:r>
                        <a:rPr lang="en-US" dirty="0" err="1">
                          <a:latin typeface="Montserrat (Body)"/>
                        </a:rPr>
                        <a:t>khẩu</a:t>
                      </a:r>
                      <a:r>
                        <a:rPr lang="en-US" dirty="0">
                          <a:latin typeface="Montserrat (Body)"/>
                        </a:rPr>
                        <a:t> </a:t>
                      </a:r>
                      <a:r>
                        <a:rPr lang="en-US" dirty="0" err="1">
                          <a:latin typeface="Montserrat (Body)"/>
                        </a:rPr>
                        <a:t>riêng</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thể</a:t>
                      </a:r>
                      <a:r>
                        <a:rPr lang="en-US" dirty="0">
                          <a:latin typeface="Montserrat (Body)"/>
                        </a:rPr>
                        <a:t> </a:t>
                      </a:r>
                      <a:r>
                        <a:rPr lang="en-US" dirty="0" err="1">
                          <a:latin typeface="Montserrat (Body)"/>
                        </a:rPr>
                        <a:t>thay</a:t>
                      </a:r>
                      <a:r>
                        <a:rPr lang="en-US" dirty="0">
                          <a:latin typeface="Montserrat (Body)"/>
                        </a:rPr>
                        <a:t> </a:t>
                      </a:r>
                      <a:r>
                        <a:rPr lang="en-US" dirty="0" err="1">
                          <a:latin typeface="Montserrat (Body)"/>
                        </a:rPr>
                        <a:t>đổi</a:t>
                      </a:r>
                      <a:r>
                        <a:rPr lang="en-US" dirty="0">
                          <a:latin typeface="Montserrat (Body)"/>
                        </a:rPr>
                        <a:t> </a:t>
                      </a:r>
                      <a:r>
                        <a:rPr lang="en-US" dirty="0" err="1">
                          <a:latin typeface="Montserrat (Body)"/>
                        </a:rPr>
                        <a:t>bởi</a:t>
                      </a:r>
                      <a:r>
                        <a:rPr lang="en-US" dirty="0">
                          <a:latin typeface="Montserrat (Body)"/>
                        </a:rPr>
                        <a:t> </a:t>
                      </a:r>
                      <a:r>
                        <a:rPr lang="en-US" dirty="0" err="1">
                          <a:latin typeface="Montserrat (Body)"/>
                        </a:rPr>
                        <a:t>người</a:t>
                      </a:r>
                      <a:r>
                        <a:rPr lang="en-US" dirty="0">
                          <a:latin typeface="Montserrat (Body)"/>
                        </a:rPr>
                        <a:t> </a:t>
                      </a:r>
                      <a:r>
                        <a:rPr lang="en-US" dirty="0" err="1">
                          <a:latin typeface="Montserrat (Body)"/>
                        </a:rPr>
                        <a:t>chủ</a:t>
                      </a:r>
                      <a:r>
                        <a:rPr lang="en-US" dirty="0">
                          <a:latin typeface="Montserrat (Body)"/>
                        </a:rPr>
                        <a:t> </a:t>
                      </a:r>
                      <a:r>
                        <a:rPr lang="en-US" dirty="0" err="1">
                          <a:latin typeface="Montserrat (Body)"/>
                        </a:rPr>
                        <a:t>của</a:t>
                      </a:r>
                      <a:r>
                        <a:rPr lang="en-US" dirty="0">
                          <a:latin typeface="Montserrat (Body)"/>
                        </a:rPr>
                        <a:t> </a:t>
                      </a:r>
                      <a:r>
                        <a:rPr lang="en-US" dirty="0" err="1">
                          <a:latin typeface="Montserrat (Body)"/>
                        </a:rPr>
                        <a:t>trạm</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Để</a:t>
                      </a:r>
                      <a:r>
                        <a:rPr lang="en-US" dirty="0">
                          <a:latin typeface="Montserrat (Body)"/>
                        </a:rPr>
                        <a:t> </a:t>
                      </a:r>
                      <a:r>
                        <a:rPr lang="en-US" dirty="0" err="1">
                          <a:latin typeface="Montserrat (Body)"/>
                        </a:rPr>
                        <a:t>dễ</a:t>
                      </a:r>
                      <a:r>
                        <a:rPr lang="en-US" dirty="0">
                          <a:latin typeface="Montserrat (Body)"/>
                        </a:rPr>
                        <a:t> </a:t>
                      </a:r>
                      <a:r>
                        <a:rPr lang="en-US" dirty="0" err="1">
                          <a:latin typeface="Montserrat (Body)"/>
                        </a:rPr>
                        <a:t>dàng</a:t>
                      </a:r>
                      <a:r>
                        <a:rPr lang="en-US" dirty="0">
                          <a:latin typeface="Montserrat (Body)"/>
                        </a:rPr>
                        <a:t> </a:t>
                      </a:r>
                      <a:r>
                        <a:rPr lang="en-US" dirty="0" err="1">
                          <a:latin typeface="Montserrat (Body)"/>
                        </a:rPr>
                        <a:t>trong</a:t>
                      </a:r>
                      <a:r>
                        <a:rPr lang="en-US" dirty="0">
                          <a:latin typeface="Montserrat (Body)"/>
                        </a:rPr>
                        <a:t> </a:t>
                      </a:r>
                      <a:r>
                        <a:rPr lang="en-US" dirty="0" err="1">
                          <a:latin typeface="Montserrat (Body)"/>
                        </a:rPr>
                        <a:t>quá</a:t>
                      </a:r>
                      <a:r>
                        <a:rPr lang="en-US" dirty="0">
                          <a:latin typeface="Montserrat (Body)"/>
                        </a:rPr>
                        <a:t> </a:t>
                      </a:r>
                      <a:r>
                        <a:rPr lang="en-US" dirty="0" err="1">
                          <a:latin typeface="Montserrat (Body)"/>
                        </a:rPr>
                        <a:t>trình</a:t>
                      </a:r>
                      <a:r>
                        <a:rPr lang="en-US" dirty="0">
                          <a:latin typeface="Montserrat (Body)"/>
                        </a:rPr>
                        <a:t> </a:t>
                      </a:r>
                      <a:r>
                        <a:rPr lang="en-US" dirty="0" err="1">
                          <a:latin typeface="Montserrat (Body)"/>
                        </a:rPr>
                        <a:t>quản</a:t>
                      </a:r>
                      <a:r>
                        <a:rPr lang="en-US" dirty="0">
                          <a:latin typeface="Montserrat (Body)"/>
                        </a:rPr>
                        <a:t> </a:t>
                      </a:r>
                      <a:r>
                        <a:rPr lang="en-US" dirty="0" err="1">
                          <a:latin typeface="Montserrat (Body)"/>
                        </a:rPr>
                        <a:t>lý</a:t>
                      </a:r>
                      <a:r>
                        <a:rPr lang="en-US" dirty="0">
                          <a:latin typeface="Montserrat (Body)"/>
                        </a:rPr>
                        <a:t> </a:t>
                      </a:r>
                      <a:r>
                        <a:rPr lang="en-US" dirty="0" err="1">
                          <a:latin typeface="Montserrat (Body)"/>
                        </a:rPr>
                        <a:t>việc</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xe</a:t>
                      </a:r>
                      <a:r>
                        <a:rPr lang="en-US" dirty="0">
                          <a:latin typeface="Montserrat (Body)"/>
                        </a:rPr>
                        <a:t>.</a:t>
                      </a:r>
                      <a:endParaRPr lang="vi-VN" dirty="0">
                        <a:latin typeface="Montserrat (Body)"/>
                      </a:endParaRPr>
                    </a:p>
                  </a:txBody>
                  <a:tcPr/>
                </a:tc>
                <a:tc>
                  <a:txBody>
                    <a:bodyPr/>
                    <a:lstStyle/>
                    <a:p>
                      <a:pPr marL="0" indent="0" algn="l">
                        <a:buFont typeface="Arial" panose="020B0604020202020204" pitchFamily="34" charset="0"/>
                        <a:buNone/>
                      </a:pPr>
                      <a:r>
                        <a:rPr lang="en-US" dirty="0">
                          <a:latin typeface="Montserrat (Body)"/>
                        </a:rPr>
                        <a:t>Linh </a:t>
                      </a:r>
                      <a:r>
                        <a:rPr lang="en-US" dirty="0" err="1">
                          <a:latin typeface="Montserrat (Body)"/>
                        </a:rPr>
                        <a:t>hoạt</a:t>
                      </a:r>
                      <a:r>
                        <a:rPr lang="en-US" dirty="0">
                          <a:latin typeface="Montserrat (Body)"/>
                        </a:rPr>
                        <a:t> </a:t>
                      </a:r>
                      <a:r>
                        <a:rPr lang="en-US" dirty="0" err="1">
                          <a:latin typeface="Montserrat (Body)"/>
                        </a:rPr>
                        <a:t>thay</a:t>
                      </a:r>
                      <a:r>
                        <a:rPr lang="en-US" dirty="0">
                          <a:latin typeface="Montserrat (Body)"/>
                        </a:rPr>
                        <a:t> </a:t>
                      </a:r>
                      <a:r>
                        <a:rPr lang="en-US" dirty="0" err="1">
                          <a:latin typeface="Montserrat (Body)"/>
                        </a:rPr>
                        <a:t>đổi</a:t>
                      </a:r>
                      <a:r>
                        <a:rPr lang="en-US" dirty="0">
                          <a:latin typeface="Montserrat (Body)"/>
                        </a:rPr>
                        <a:t> </a:t>
                      </a:r>
                      <a:r>
                        <a:rPr lang="en-US" dirty="0" err="1">
                          <a:latin typeface="Montserrat (Body)"/>
                        </a:rPr>
                        <a:t>WiFi</a:t>
                      </a:r>
                      <a:r>
                        <a:rPr lang="en-US" dirty="0">
                          <a:latin typeface="Montserrat (Body)"/>
                        </a:rPr>
                        <a:t> </a:t>
                      </a:r>
                      <a:r>
                        <a:rPr lang="en-US" dirty="0" err="1">
                          <a:latin typeface="Montserrat (Body)"/>
                        </a:rPr>
                        <a:t>cho</a:t>
                      </a:r>
                      <a:r>
                        <a:rPr lang="en-US" dirty="0">
                          <a:latin typeface="Montserrat (Body)"/>
                        </a:rPr>
                        <a:t> </a:t>
                      </a:r>
                      <a:r>
                        <a:rPr lang="en-US" dirty="0" err="1">
                          <a:latin typeface="Montserrat (Body)"/>
                        </a:rPr>
                        <a:t>trụ</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để</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thể</a:t>
                      </a:r>
                      <a:r>
                        <a:rPr lang="en-US" dirty="0">
                          <a:latin typeface="Montserrat (Body)"/>
                        </a:rPr>
                        <a:t> </a:t>
                      </a:r>
                      <a:r>
                        <a:rPr lang="en-US" dirty="0" err="1">
                          <a:latin typeface="Montserrat (Body)"/>
                        </a:rPr>
                        <a:t>bố</a:t>
                      </a:r>
                      <a:r>
                        <a:rPr lang="en-US" dirty="0">
                          <a:latin typeface="Montserrat (Body)"/>
                        </a:rPr>
                        <a:t> </a:t>
                      </a:r>
                      <a:r>
                        <a:rPr lang="en-US" dirty="0" err="1">
                          <a:latin typeface="Montserrat (Body)"/>
                        </a:rPr>
                        <a:t>trí</a:t>
                      </a:r>
                      <a:r>
                        <a:rPr lang="en-US" dirty="0">
                          <a:latin typeface="Montserrat (Body)"/>
                        </a:rPr>
                        <a:t> </a:t>
                      </a:r>
                      <a:r>
                        <a:rPr lang="en-US" dirty="0" err="1">
                          <a:latin typeface="Montserrat (Body)"/>
                        </a:rPr>
                        <a:t>trụ</a:t>
                      </a:r>
                      <a:r>
                        <a:rPr lang="en-US" dirty="0">
                          <a:latin typeface="Montserrat (Body)"/>
                        </a:rPr>
                        <a:t> </a:t>
                      </a:r>
                      <a:r>
                        <a:rPr lang="en-US" dirty="0" err="1">
                          <a:latin typeface="Montserrat (Body)"/>
                        </a:rPr>
                        <a:t>sạc</a:t>
                      </a:r>
                      <a:r>
                        <a:rPr lang="en-US" dirty="0">
                          <a:latin typeface="Montserrat (Body)"/>
                        </a:rPr>
                        <a:t> ở </a:t>
                      </a:r>
                      <a:r>
                        <a:rPr lang="en-US" dirty="0" err="1">
                          <a:latin typeface="Montserrat (Body)"/>
                        </a:rPr>
                        <a:t>các</a:t>
                      </a:r>
                      <a:r>
                        <a:rPr lang="en-US" dirty="0">
                          <a:latin typeface="Montserrat (Body)"/>
                        </a:rPr>
                        <a:t> </a:t>
                      </a:r>
                      <a:r>
                        <a:rPr lang="en-US" dirty="0" err="1">
                          <a:latin typeface="Montserrat (Body)"/>
                        </a:rPr>
                        <a:t>nơi</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WiFi</a:t>
                      </a:r>
                      <a:r>
                        <a:rPr lang="en-US" dirty="0">
                          <a:latin typeface="Montserrat (Body)"/>
                        </a:rPr>
                        <a:t> </a:t>
                      </a:r>
                      <a:r>
                        <a:rPr lang="en-US" dirty="0" err="1">
                          <a:latin typeface="Montserrat (Body)"/>
                        </a:rPr>
                        <a:t>để</a:t>
                      </a:r>
                      <a:r>
                        <a:rPr lang="en-US" dirty="0">
                          <a:latin typeface="Montserrat (Body)"/>
                        </a:rPr>
                        <a:t> </a:t>
                      </a:r>
                      <a:r>
                        <a:rPr lang="en-US" dirty="0" err="1">
                          <a:latin typeface="Montserrat (Body)"/>
                        </a:rPr>
                        <a:t>sử</a:t>
                      </a:r>
                      <a:r>
                        <a:rPr lang="en-US" dirty="0">
                          <a:latin typeface="Montserrat (Body)"/>
                        </a:rPr>
                        <a:t> </a:t>
                      </a:r>
                      <a:r>
                        <a:rPr lang="en-US" dirty="0" err="1">
                          <a:latin typeface="Montserrat (Body)"/>
                        </a:rPr>
                        <a:t>dụng</a:t>
                      </a:r>
                      <a:r>
                        <a:rPr lang="en-US" dirty="0">
                          <a:latin typeface="Montserrat (Body)"/>
                        </a:rPr>
                        <a:t> </a:t>
                      </a:r>
                      <a:r>
                        <a:rPr lang="en-US" dirty="0" err="1">
                          <a:latin typeface="Montserrat (Body)"/>
                        </a:rPr>
                        <a:t>chế</a:t>
                      </a:r>
                      <a:r>
                        <a:rPr lang="en-US" dirty="0">
                          <a:latin typeface="Montserrat (Body)"/>
                        </a:rPr>
                        <a:t> </a:t>
                      </a:r>
                      <a:r>
                        <a:rPr lang="en-US" dirty="0" err="1">
                          <a:latin typeface="Montserrat (Body)"/>
                        </a:rPr>
                        <a:t>độ</a:t>
                      </a:r>
                      <a:r>
                        <a:rPr lang="en-US" dirty="0">
                          <a:latin typeface="Montserrat (Body)"/>
                        </a:rPr>
                        <a:t> ONLINE.</a:t>
                      </a:r>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EF902D46-816F-9892-C641-583FA8785431}"/>
              </a:ext>
            </a:extLst>
          </p:cNvPr>
          <p:cNvSpPr>
            <a:spLocks noGrp="1"/>
          </p:cNvSpPr>
          <p:nvPr>
            <p:ph type="sldNum" sz="quarter" idx="12"/>
          </p:nvPr>
        </p:nvSpPr>
        <p:spPr/>
        <p:txBody>
          <a:bodyPr/>
          <a:lstStyle/>
          <a:p>
            <a:r>
              <a:rPr lang="en-US" sz="1600" dirty="0"/>
              <a:t>11</a:t>
            </a:r>
          </a:p>
        </p:txBody>
      </p:sp>
    </p:spTree>
    <p:extLst>
      <p:ext uri="{BB962C8B-B14F-4D97-AF65-F5344CB8AC3E}">
        <p14:creationId xmlns:p14="http://schemas.microsoft.com/office/powerpoint/2010/main" val="298396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1A868FC8-204C-0766-EC4B-320BFBC02413}"/>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6FE1E21C-7D68-EB84-9D15-42167BAE4507}"/>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1D9EF9A8-E647-2C6B-78AF-A5F9E01AAAF6}"/>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A9350A7A-45E7-D40E-C327-8799706478EF}"/>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72FD408D-1025-9241-4DBA-AC8A992F74EA}"/>
              </a:ext>
            </a:extLst>
          </p:cNvPr>
          <p:cNvSpPr txBox="1"/>
          <p:nvPr/>
        </p:nvSpPr>
        <p:spPr>
          <a:xfrm>
            <a:off x="239400" y="114881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3. THIẾT KẾ HỆ THỐNG</a:t>
            </a:r>
            <a:endParaRPr sz="3200" b="1" dirty="0">
              <a:latin typeface="Montserrat (Body)"/>
              <a:ea typeface="Times New Roman"/>
              <a:cs typeface="Times New Roman"/>
              <a:sym typeface="Times New Roman"/>
            </a:endParaRPr>
          </a:p>
        </p:txBody>
      </p:sp>
      <p:sp>
        <p:nvSpPr>
          <p:cNvPr id="9" name="TextBox 8">
            <a:extLst>
              <a:ext uri="{FF2B5EF4-FFF2-40B4-BE49-F238E27FC236}">
                <a16:creationId xmlns:a16="http://schemas.microsoft.com/office/drawing/2014/main" id="{8981519F-A097-2EEB-DCFD-6890F14ED30E}"/>
              </a:ext>
            </a:extLst>
          </p:cNvPr>
          <p:cNvSpPr txBox="1"/>
          <p:nvPr/>
        </p:nvSpPr>
        <p:spPr>
          <a:xfrm>
            <a:off x="0" y="5509128"/>
            <a:ext cx="12192000" cy="400110"/>
          </a:xfrm>
          <a:prstGeom prst="rect">
            <a:avLst/>
          </a:prstGeom>
          <a:solidFill>
            <a:schemeClr val="bg1"/>
          </a:solidFill>
        </p:spPr>
        <p:txBody>
          <a:bodyPr wrap="square" rtlCol="0">
            <a:spAutoFit/>
          </a:bodyPr>
          <a:lstStyle/>
          <a:p>
            <a:pPr algn="ctr"/>
            <a:r>
              <a:rPr lang="en-US" sz="2000" b="1" dirty="0" err="1">
                <a:latin typeface="Montserrat "/>
              </a:rPr>
              <a:t>Cách</a:t>
            </a:r>
            <a:r>
              <a:rPr lang="en-US" sz="2000" b="1" dirty="0">
                <a:latin typeface="Montserrat "/>
              </a:rPr>
              <a:t> </a:t>
            </a:r>
            <a:r>
              <a:rPr lang="en-US" sz="2000" b="1" dirty="0" err="1">
                <a:latin typeface="Montserrat "/>
              </a:rPr>
              <a:t>thức</a:t>
            </a:r>
            <a:r>
              <a:rPr lang="en-US" sz="2000" b="1" dirty="0">
                <a:latin typeface="Montserrat "/>
              </a:rPr>
              <a:t> </a:t>
            </a:r>
            <a:r>
              <a:rPr lang="en-US" sz="2000" b="1" dirty="0" err="1">
                <a:latin typeface="Montserrat "/>
              </a:rPr>
              <a:t>người</a:t>
            </a:r>
            <a:r>
              <a:rPr lang="en-US" sz="2000" b="1" dirty="0">
                <a:latin typeface="Montserrat "/>
              </a:rPr>
              <a:t> </a:t>
            </a:r>
            <a:r>
              <a:rPr lang="en-US" sz="2000" b="1" dirty="0" err="1">
                <a:latin typeface="Montserrat "/>
              </a:rPr>
              <a:t>dùng</a:t>
            </a:r>
            <a:r>
              <a:rPr lang="en-US" sz="2000" b="1" dirty="0">
                <a:latin typeface="Montserrat "/>
              </a:rPr>
              <a:t> </a:t>
            </a:r>
            <a:r>
              <a:rPr lang="en-US" sz="2000" b="1" dirty="0" err="1">
                <a:latin typeface="Montserrat "/>
              </a:rPr>
              <a:t>sạc</a:t>
            </a:r>
            <a:r>
              <a:rPr lang="en-US" sz="2000" b="1" dirty="0">
                <a:latin typeface="Montserrat "/>
              </a:rPr>
              <a:t> </a:t>
            </a:r>
            <a:r>
              <a:rPr lang="en-US" sz="2000" b="1" dirty="0" err="1">
                <a:latin typeface="Montserrat "/>
              </a:rPr>
              <a:t>và</a:t>
            </a:r>
            <a:r>
              <a:rPr lang="en-US" sz="2000" b="1" dirty="0">
                <a:latin typeface="Montserrat "/>
              </a:rPr>
              <a:t> </a:t>
            </a:r>
            <a:r>
              <a:rPr lang="en-US" sz="2000" b="1" dirty="0" err="1">
                <a:latin typeface="Montserrat "/>
              </a:rPr>
              <a:t>trả</a:t>
            </a:r>
            <a:r>
              <a:rPr lang="en-US" sz="2000" b="1" dirty="0">
                <a:latin typeface="Montserrat "/>
              </a:rPr>
              <a:t> </a:t>
            </a:r>
            <a:r>
              <a:rPr lang="en-US" sz="2000" b="1" dirty="0" err="1">
                <a:latin typeface="Montserrat "/>
              </a:rPr>
              <a:t>tiền</a:t>
            </a:r>
            <a:r>
              <a:rPr lang="en-US" sz="2000" b="1" dirty="0">
                <a:latin typeface="Montserrat "/>
              </a:rPr>
              <a:t> </a:t>
            </a:r>
            <a:r>
              <a:rPr lang="en-US" sz="2000" b="1" dirty="0" err="1">
                <a:latin typeface="Montserrat "/>
              </a:rPr>
              <a:t>sạc</a:t>
            </a:r>
            <a:r>
              <a:rPr lang="en-US" sz="2000" b="1" dirty="0">
                <a:latin typeface="Montserrat "/>
              </a:rPr>
              <a:t> </a:t>
            </a:r>
            <a:r>
              <a:rPr lang="en-US" sz="2000" b="1" dirty="0" err="1">
                <a:latin typeface="Montserrat "/>
              </a:rPr>
              <a:t>cho</a:t>
            </a:r>
            <a:r>
              <a:rPr lang="en-US" sz="2000" b="1" dirty="0">
                <a:latin typeface="Montserrat "/>
              </a:rPr>
              <a:t> </a:t>
            </a:r>
            <a:r>
              <a:rPr lang="en-US" sz="2000" b="1" dirty="0" err="1">
                <a:latin typeface="Montserrat "/>
              </a:rPr>
              <a:t>xe</a:t>
            </a:r>
            <a:r>
              <a:rPr lang="en-US" sz="2000" b="1" dirty="0">
                <a:latin typeface="Montserrat "/>
              </a:rPr>
              <a:t> </a:t>
            </a:r>
            <a:r>
              <a:rPr lang="en-US" sz="2000" b="1" dirty="0" err="1">
                <a:latin typeface="Montserrat "/>
              </a:rPr>
              <a:t>máy</a:t>
            </a:r>
            <a:r>
              <a:rPr lang="en-US" sz="2000" b="1" dirty="0">
                <a:latin typeface="Montserrat "/>
              </a:rPr>
              <a:t> </a:t>
            </a:r>
            <a:r>
              <a:rPr lang="en-US" sz="2000" b="1" dirty="0" err="1">
                <a:latin typeface="Montserrat "/>
              </a:rPr>
              <a:t>điện</a:t>
            </a:r>
            <a:endParaRPr lang="en-US" sz="2000" b="1" dirty="0">
              <a:latin typeface="Montserrat "/>
            </a:endParaRPr>
          </a:p>
        </p:txBody>
      </p:sp>
      <p:graphicFrame>
        <p:nvGraphicFramePr>
          <p:cNvPr id="5" name="Table 4">
            <a:extLst>
              <a:ext uri="{FF2B5EF4-FFF2-40B4-BE49-F238E27FC236}">
                <a16:creationId xmlns:a16="http://schemas.microsoft.com/office/drawing/2014/main" id="{666D639E-B003-75B6-65B1-7318B7FB967E}"/>
              </a:ext>
            </a:extLst>
          </p:cNvPr>
          <p:cNvGraphicFramePr>
            <a:graphicFrameLocks noGrp="1"/>
          </p:cNvGraphicFramePr>
          <p:nvPr>
            <p:extLst>
              <p:ext uri="{D42A27DB-BD31-4B8C-83A1-F6EECF244321}">
                <p14:modId xmlns:p14="http://schemas.microsoft.com/office/powerpoint/2010/main" val="1427988451"/>
              </p:ext>
            </p:extLst>
          </p:nvPr>
        </p:nvGraphicFramePr>
        <p:xfrm>
          <a:off x="2138820" y="2185749"/>
          <a:ext cx="7748757" cy="3287033"/>
        </p:xfrm>
        <a:graphic>
          <a:graphicData uri="http://schemas.openxmlformats.org/drawingml/2006/table">
            <a:tbl>
              <a:tblPr firstRow="1" bandRow="1">
                <a:tableStyleId>{5C22544A-7EE6-4342-B048-85BDC9FD1C3A}</a:tableStyleId>
              </a:tblPr>
              <a:tblGrid>
                <a:gridCol w="3868751">
                  <a:extLst>
                    <a:ext uri="{9D8B030D-6E8A-4147-A177-3AD203B41FA5}">
                      <a16:colId xmlns:a16="http://schemas.microsoft.com/office/drawing/2014/main" val="20000"/>
                    </a:ext>
                  </a:extLst>
                </a:gridCol>
                <a:gridCol w="3880006">
                  <a:extLst>
                    <a:ext uri="{9D8B030D-6E8A-4147-A177-3AD203B41FA5}">
                      <a16:colId xmlns:a16="http://schemas.microsoft.com/office/drawing/2014/main" val="20001"/>
                    </a:ext>
                  </a:extLst>
                </a:gridCol>
              </a:tblGrid>
              <a:tr h="528447">
                <a:tc>
                  <a:txBody>
                    <a:bodyPr/>
                    <a:lstStyle/>
                    <a:p>
                      <a:pPr algn="ctr"/>
                      <a:r>
                        <a:rPr lang="en-US" dirty="0">
                          <a:latin typeface="Montserrat (Body)"/>
                        </a:rPr>
                        <a:t>OFFLINE</a:t>
                      </a:r>
                    </a:p>
                  </a:txBody>
                  <a:tcPr/>
                </a:tc>
                <a:tc>
                  <a:txBody>
                    <a:bodyPr/>
                    <a:lstStyle/>
                    <a:p>
                      <a:pPr algn="ctr"/>
                      <a:r>
                        <a:rPr lang="en-US" dirty="0">
                          <a:latin typeface="Montserrat (Body)"/>
                        </a:rPr>
                        <a:t>ONLINE</a:t>
                      </a:r>
                    </a:p>
                  </a:txBody>
                  <a:tcPr/>
                </a:tc>
                <a:extLst>
                  <a:ext uri="{0D108BD9-81ED-4DB2-BD59-A6C34878D82A}">
                    <a16:rowId xmlns:a16="http://schemas.microsoft.com/office/drawing/2014/main" val="10000"/>
                  </a:ext>
                </a:extLst>
              </a:tr>
              <a:tr h="2758586">
                <a:tc>
                  <a:txBody>
                    <a:bodyPr/>
                    <a:lstStyle/>
                    <a:p>
                      <a:pPr marL="0" indent="0" algn="just">
                        <a:buFont typeface="Arial" panose="020B0604020202020204" pitchFamily="34" charset="0"/>
                        <a:buNone/>
                      </a:pPr>
                      <a:r>
                        <a:rPr lang="en-US" dirty="0" err="1">
                          <a:latin typeface="Montserrat (Body)"/>
                        </a:rPr>
                        <a:t>Sẽ</a:t>
                      </a:r>
                      <a:r>
                        <a:rPr lang="en-US" dirty="0">
                          <a:latin typeface="Montserrat (Body)"/>
                        </a:rPr>
                        <a:t> </a:t>
                      </a:r>
                      <a:r>
                        <a:rPr lang="en-US" dirty="0" err="1">
                          <a:latin typeface="Montserrat (Body)"/>
                        </a:rPr>
                        <a:t>có</a:t>
                      </a:r>
                      <a:r>
                        <a:rPr lang="en-US" dirty="0">
                          <a:latin typeface="Montserrat (Body)"/>
                        </a:rPr>
                        <a:t> </a:t>
                      </a:r>
                      <a:r>
                        <a:rPr lang="en-US" dirty="0" err="1">
                          <a:latin typeface="Montserrat (Body)"/>
                        </a:rPr>
                        <a:t>nhân</a:t>
                      </a:r>
                      <a:r>
                        <a:rPr lang="en-US" dirty="0">
                          <a:latin typeface="Montserrat (Body)"/>
                        </a:rPr>
                        <a:t> </a:t>
                      </a:r>
                      <a:r>
                        <a:rPr lang="en-US" dirty="0" err="1">
                          <a:latin typeface="Montserrat (Body)"/>
                        </a:rPr>
                        <a:t>viên</a:t>
                      </a:r>
                      <a:r>
                        <a:rPr lang="en-US" dirty="0">
                          <a:latin typeface="Montserrat (Body)"/>
                        </a:rPr>
                        <a:t> </a:t>
                      </a:r>
                      <a:r>
                        <a:rPr lang="en-US" dirty="0" err="1">
                          <a:latin typeface="Montserrat (Body)"/>
                        </a:rPr>
                        <a:t>túc</a:t>
                      </a:r>
                      <a:r>
                        <a:rPr lang="en-US" dirty="0">
                          <a:latin typeface="Montserrat (Body)"/>
                        </a:rPr>
                        <a:t> </a:t>
                      </a:r>
                      <a:r>
                        <a:rPr lang="en-US" dirty="0" err="1">
                          <a:latin typeface="Montserrat (Body)"/>
                        </a:rPr>
                        <a:t>trực</a:t>
                      </a:r>
                      <a:r>
                        <a:rPr lang="en-US" dirty="0">
                          <a:latin typeface="Montserrat (Body)"/>
                        </a:rPr>
                        <a:t> </a:t>
                      </a:r>
                      <a:r>
                        <a:rPr lang="en-US" dirty="0" err="1">
                          <a:latin typeface="Montserrat (Body)"/>
                        </a:rPr>
                        <a:t>để</a:t>
                      </a:r>
                      <a:r>
                        <a:rPr lang="en-US" dirty="0">
                          <a:latin typeface="Montserrat (Body)"/>
                        </a:rPr>
                        <a:t> </a:t>
                      </a:r>
                      <a:r>
                        <a:rPr lang="en-US" dirty="0" err="1">
                          <a:latin typeface="Montserrat (Body)"/>
                        </a:rPr>
                        <a:t>trực</a:t>
                      </a:r>
                      <a:r>
                        <a:rPr lang="en-US" dirty="0">
                          <a:latin typeface="Montserrat (Body)"/>
                        </a:rPr>
                        <a:t> </a:t>
                      </a:r>
                      <a:r>
                        <a:rPr lang="en-US" dirty="0" err="1">
                          <a:latin typeface="Montserrat (Body)"/>
                        </a:rPr>
                        <a:t>tiếp</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điện</a:t>
                      </a:r>
                      <a:r>
                        <a:rPr lang="en-US" dirty="0">
                          <a:latin typeface="Montserrat (Body)"/>
                        </a:rPr>
                        <a:t> </a:t>
                      </a:r>
                      <a:r>
                        <a:rPr lang="en-US" dirty="0" err="1">
                          <a:latin typeface="Montserrat (Body)"/>
                        </a:rPr>
                        <a:t>và</a:t>
                      </a:r>
                      <a:r>
                        <a:rPr lang="en-US" dirty="0">
                          <a:latin typeface="Montserrat (Body)"/>
                        </a:rPr>
                        <a:t> </a:t>
                      </a:r>
                      <a:r>
                        <a:rPr lang="en-US" dirty="0" err="1">
                          <a:latin typeface="Montserrat (Body)"/>
                        </a:rPr>
                        <a:t>kết</a:t>
                      </a:r>
                      <a:r>
                        <a:rPr lang="en-US" dirty="0">
                          <a:latin typeface="Montserrat (Body)"/>
                        </a:rPr>
                        <a:t> </a:t>
                      </a:r>
                      <a:r>
                        <a:rPr lang="en-US" dirty="0" err="1">
                          <a:latin typeface="Montserrat (Body)"/>
                        </a:rPr>
                        <a:t>nối</a:t>
                      </a:r>
                      <a:r>
                        <a:rPr lang="en-US" dirty="0">
                          <a:latin typeface="Montserrat (Body)"/>
                        </a:rPr>
                        <a:t> </a:t>
                      </a:r>
                      <a:r>
                        <a:rPr lang="en-US" dirty="0" err="1">
                          <a:latin typeface="Montserrat (Body)"/>
                        </a:rPr>
                        <a:t>thiết</a:t>
                      </a:r>
                      <a:r>
                        <a:rPr lang="en-US" dirty="0">
                          <a:latin typeface="Montserrat (Body)"/>
                        </a:rPr>
                        <a:t> </a:t>
                      </a:r>
                      <a:r>
                        <a:rPr lang="en-US" dirty="0" err="1">
                          <a:latin typeface="Montserrat (Body)"/>
                        </a:rPr>
                        <a:t>bị</a:t>
                      </a:r>
                      <a:r>
                        <a:rPr lang="en-US" dirty="0">
                          <a:latin typeface="Montserrat (Body)"/>
                        </a:rPr>
                        <a:t> </a:t>
                      </a:r>
                      <a:r>
                        <a:rPr lang="en-US" dirty="0" err="1">
                          <a:latin typeface="Montserrat (Body)"/>
                        </a:rPr>
                        <a:t>sạc</a:t>
                      </a:r>
                      <a:r>
                        <a:rPr lang="en-US" dirty="0">
                          <a:latin typeface="Montserrat (Body)"/>
                        </a:rPr>
                        <a:t> </a:t>
                      </a:r>
                      <a:r>
                        <a:rPr lang="en-US" dirty="0" err="1">
                          <a:latin typeface="Montserrat (Body)"/>
                        </a:rPr>
                        <a:t>với</a:t>
                      </a:r>
                      <a:r>
                        <a:rPr lang="en-US" dirty="0">
                          <a:latin typeface="Montserrat (Body)"/>
                        </a:rPr>
                        <a:t> </a:t>
                      </a:r>
                      <a:r>
                        <a:rPr lang="en-US" dirty="0" err="1">
                          <a:latin typeface="Montserrat (Body)"/>
                        </a:rPr>
                        <a:t>xe</a:t>
                      </a:r>
                      <a:r>
                        <a:rPr lang="en-US" dirty="0">
                          <a:latin typeface="Montserrat (Body)"/>
                        </a:rPr>
                        <a:t> </a:t>
                      </a:r>
                      <a:r>
                        <a:rPr lang="en-US" dirty="0" err="1">
                          <a:latin typeface="Montserrat (Body)"/>
                        </a:rPr>
                        <a:t>điện</a:t>
                      </a:r>
                      <a:r>
                        <a:rPr lang="en-US" dirty="0">
                          <a:latin typeface="Montserrat (Body)"/>
                        </a:rPr>
                        <a:t>. Người </a:t>
                      </a:r>
                      <a:r>
                        <a:rPr lang="en-US" dirty="0" err="1">
                          <a:latin typeface="Montserrat (Body)"/>
                        </a:rPr>
                        <a:t>dùng</a:t>
                      </a:r>
                      <a:r>
                        <a:rPr lang="en-US" dirty="0">
                          <a:latin typeface="Montserrat (Body)"/>
                        </a:rPr>
                        <a:t> </a:t>
                      </a:r>
                      <a:r>
                        <a:rPr lang="en-US" dirty="0" err="1">
                          <a:latin typeface="Montserrat (Body)"/>
                        </a:rPr>
                        <a:t>trả</a:t>
                      </a:r>
                      <a:r>
                        <a:rPr lang="en-US" dirty="0">
                          <a:latin typeface="Montserrat (Body)"/>
                        </a:rPr>
                        <a:t> </a:t>
                      </a:r>
                      <a:r>
                        <a:rPr lang="en-US" dirty="0" err="1">
                          <a:latin typeface="Montserrat (Body)"/>
                        </a:rPr>
                        <a:t>tiền</a:t>
                      </a:r>
                      <a:r>
                        <a:rPr lang="en-US" dirty="0">
                          <a:latin typeface="Montserrat (Body)"/>
                        </a:rPr>
                        <a:t> </a:t>
                      </a:r>
                      <a:r>
                        <a:rPr lang="en-US" dirty="0" err="1">
                          <a:latin typeface="Montserrat (Body)"/>
                        </a:rPr>
                        <a:t>trực</a:t>
                      </a:r>
                      <a:r>
                        <a:rPr lang="en-US" dirty="0">
                          <a:latin typeface="Montserrat (Body)"/>
                        </a:rPr>
                        <a:t> </a:t>
                      </a:r>
                      <a:r>
                        <a:rPr lang="en-US" dirty="0" err="1">
                          <a:latin typeface="Montserrat (Body)"/>
                        </a:rPr>
                        <a:t>tiếp</a:t>
                      </a:r>
                      <a:r>
                        <a:rPr lang="en-US" dirty="0">
                          <a:latin typeface="Montserrat (Body)"/>
                        </a:rPr>
                        <a:t> </a:t>
                      </a:r>
                      <a:r>
                        <a:rPr lang="en-US" dirty="0" err="1">
                          <a:latin typeface="Montserrat (Body)"/>
                        </a:rPr>
                        <a:t>cho</a:t>
                      </a:r>
                      <a:r>
                        <a:rPr lang="en-US" dirty="0">
                          <a:latin typeface="Montserrat (Body)"/>
                        </a:rPr>
                        <a:t> </a:t>
                      </a:r>
                      <a:r>
                        <a:rPr lang="en-US" dirty="0" err="1">
                          <a:latin typeface="Montserrat (Body)"/>
                        </a:rPr>
                        <a:t>nhân</a:t>
                      </a:r>
                      <a:r>
                        <a:rPr lang="en-US" dirty="0">
                          <a:latin typeface="Montserrat (Body)"/>
                        </a:rPr>
                        <a:t> </a:t>
                      </a:r>
                      <a:r>
                        <a:rPr lang="en-US" dirty="0" err="1">
                          <a:latin typeface="Montserrat (Body)"/>
                        </a:rPr>
                        <a:t>viên</a:t>
                      </a:r>
                      <a:r>
                        <a:rPr lang="en-US" dirty="0">
                          <a:latin typeface="Montserrat (Body)"/>
                        </a:rPr>
                        <a:t> </a:t>
                      </a:r>
                      <a:r>
                        <a:rPr lang="en-US" dirty="0" err="1">
                          <a:latin typeface="Montserrat (Body)"/>
                        </a:rPr>
                        <a:t>khi</a:t>
                      </a:r>
                      <a:r>
                        <a:rPr lang="en-US" dirty="0">
                          <a:latin typeface="Montserrat (Body)"/>
                        </a:rPr>
                        <a:t> </a:t>
                      </a:r>
                      <a:r>
                        <a:rPr lang="en-US" dirty="0" err="1">
                          <a:latin typeface="Montserrat (Body)"/>
                        </a:rPr>
                        <a:t>kết</a:t>
                      </a:r>
                      <a:r>
                        <a:rPr lang="en-US" dirty="0">
                          <a:latin typeface="Montserrat (Body)"/>
                        </a:rPr>
                        <a:t> </a:t>
                      </a:r>
                      <a:r>
                        <a:rPr lang="en-US" dirty="0" err="1">
                          <a:latin typeface="Montserrat (Body)"/>
                        </a:rPr>
                        <a:t>thúc</a:t>
                      </a:r>
                      <a:r>
                        <a:rPr lang="en-US" dirty="0">
                          <a:latin typeface="Montserrat (Body)"/>
                        </a:rPr>
                        <a:t> </a:t>
                      </a:r>
                      <a:r>
                        <a:rPr lang="en-US" dirty="0" err="1">
                          <a:latin typeface="Montserrat (Body)"/>
                        </a:rPr>
                        <a:t>sạc</a:t>
                      </a:r>
                      <a:r>
                        <a:rPr lang="en-US" dirty="0">
                          <a:latin typeface="Montserrat (Body)"/>
                        </a:rPr>
                        <a:t>.</a:t>
                      </a:r>
                    </a:p>
                  </a:txBody>
                  <a:tcPr/>
                </a:tc>
                <a:tc>
                  <a:txBody>
                    <a:bodyPr/>
                    <a:lstStyle/>
                    <a:p>
                      <a:pPr marL="0" indent="0" algn="just">
                        <a:buFontTx/>
                        <a:buNone/>
                      </a:pPr>
                      <a:r>
                        <a:rPr lang="en-US" dirty="0">
                          <a:latin typeface="Montserrat (Body)"/>
                        </a:rPr>
                        <a:t>Người </a:t>
                      </a:r>
                      <a:r>
                        <a:rPr lang="en-US" dirty="0" err="1">
                          <a:latin typeface="Montserrat (Body)"/>
                        </a:rPr>
                        <a:t>dùng</a:t>
                      </a:r>
                      <a:r>
                        <a:rPr lang="en-US" dirty="0">
                          <a:latin typeface="Montserrat (Body)"/>
                        </a:rPr>
                        <a:t> </a:t>
                      </a:r>
                      <a:r>
                        <a:rPr lang="en-US" dirty="0" err="1">
                          <a:latin typeface="Montserrat (Body)"/>
                        </a:rPr>
                        <a:t>quét</a:t>
                      </a:r>
                      <a:r>
                        <a:rPr lang="en-US" dirty="0">
                          <a:latin typeface="Montserrat (Body)"/>
                        </a:rPr>
                        <a:t> </a:t>
                      </a:r>
                      <a:r>
                        <a:rPr lang="en-US" dirty="0" err="1">
                          <a:latin typeface="Montserrat (Body)"/>
                        </a:rPr>
                        <a:t>mã</a:t>
                      </a:r>
                      <a:r>
                        <a:rPr lang="en-US" dirty="0">
                          <a:latin typeface="Montserrat (Body)"/>
                        </a:rPr>
                        <a:t> </a:t>
                      </a:r>
                      <a:r>
                        <a:rPr lang="en-US" dirty="0" err="1">
                          <a:latin typeface="Montserrat (Body)"/>
                        </a:rPr>
                        <a:t>thanh</a:t>
                      </a:r>
                      <a:r>
                        <a:rPr lang="en-US" dirty="0">
                          <a:latin typeface="Montserrat (Body)"/>
                        </a:rPr>
                        <a:t> </a:t>
                      </a:r>
                      <a:r>
                        <a:rPr lang="en-US" dirty="0" err="1">
                          <a:latin typeface="Montserrat (Body)"/>
                        </a:rPr>
                        <a:t>toán</a:t>
                      </a:r>
                      <a:r>
                        <a:rPr lang="en-US" dirty="0">
                          <a:latin typeface="Montserrat (Body)"/>
                        </a:rPr>
                        <a:t> QR </a:t>
                      </a:r>
                      <a:r>
                        <a:rPr lang="en-US" dirty="0" err="1">
                          <a:latin typeface="Montserrat (Body)"/>
                        </a:rPr>
                        <a:t>và</a:t>
                      </a:r>
                      <a:r>
                        <a:rPr lang="en-US" dirty="0">
                          <a:latin typeface="Montserrat (Body)"/>
                        </a:rPr>
                        <a:t> </a:t>
                      </a:r>
                      <a:r>
                        <a:rPr lang="en-US" dirty="0" err="1">
                          <a:latin typeface="Montserrat (Body)"/>
                        </a:rPr>
                        <a:t>nhập</a:t>
                      </a:r>
                      <a:r>
                        <a:rPr lang="en-US" dirty="0">
                          <a:latin typeface="Montserrat (Body)"/>
                        </a:rPr>
                        <a:t> </a:t>
                      </a:r>
                      <a:r>
                        <a:rPr lang="en-US" dirty="0" err="1">
                          <a:latin typeface="Montserrat (Body)"/>
                        </a:rPr>
                        <a:t>số</a:t>
                      </a:r>
                      <a:r>
                        <a:rPr lang="en-US" dirty="0">
                          <a:latin typeface="Montserrat (Body)"/>
                        </a:rPr>
                        <a:t> </a:t>
                      </a:r>
                      <a:r>
                        <a:rPr lang="en-US" dirty="0" err="1">
                          <a:latin typeface="Montserrat (Body)"/>
                        </a:rPr>
                        <a:t>tiền</a:t>
                      </a:r>
                      <a:r>
                        <a:rPr lang="en-US" dirty="0">
                          <a:latin typeface="Montserrat (Body)"/>
                        </a:rPr>
                        <a:t> </a:t>
                      </a:r>
                      <a:r>
                        <a:rPr lang="en-US" dirty="0" err="1">
                          <a:latin typeface="Montserrat (Body)"/>
                        </a:rPr>
                        <a:t>muốn</a:t>
                      </a:r>
                      <a:r>
                        <a:rPr lang="en-US" dirty="0">
                          <a:latin typeface="Montserrat (Body)"/>
                        </a:rPr>
                        <a:t> </a:t>
                      </a:r>
                      <a:r>
                        <a:rPr lang="en-US" dirty="0" err="1">
                          <a:latin typeface="Montserrat (Body)"/>
                        </a:rPr>
                        <a:t>sạc</a:t>
                      </a:r>
                      <a:r>
                        <a:rPr lang="en-US" dirty="0">
                          <a:latin typeface="Montserrat (Body)"/>
                        </a:rPr>
                        <a:t> </a:t>
                      </a:r>
                      <a:r>
                        <a:rPr lang="en-US" sz="1800" b="0" i="0" u="none" strike="noStrike" kern="1200" dirty="0" err="1">
                          <a:solidFill>
                            <a:schemeClr val="dk1"/>
                          </a:solidFill>
                          <a:effectLst/>
                          <a:latin typeface="Montserrat (Body)"/>
                          <a:ea typeface="+mn-ea"/>
                          <a:cs typeface="+mn-cs"/>
                        </a:rPr>
                        <a:t>thì</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trụ</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sạc</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sẽ</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sạc</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theo</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đúng</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số</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tiền</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đã</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thanh</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toán</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Kết</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thúc</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thì</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khách</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hàng</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có</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thể</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tự</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rút</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nguồn</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và</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kết</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thúc</a:t>
                      </a:r>
                      <a:r>
                        <a:rPr lang="en-US" sz="1800" b="0" i="0" u="none" strike="noStrike" kern="1200" dirty="0">
                          <a:solidFill>
                            <a:schemeClr val="dk1"/>
                          </a:solidFill>
                          <a:effectLst/>
                          <a:latin typeface="Montserrat (Body)"/>
                          <a:ea typeface="+mn-ea"/>
                          <a:cs typeface="+mn-cs"/>
                        </a:rPr>
                        <a:t> </a:t>
                      </a:r>
                      <a:r>
                        <a:rPr lang="en-US" sz="1800" b="0" i="0" u="none" strike="noStrike" kern="1200" dirty="0" err="1">
                          <a:solidFill>
                            <a:schemeClr val="dk1"/>
                          </a:solidFill>
                          <a:effectLst/>
                          <a:latin typeface="Montserrat (Body)"/>
                          <a:ea typeface="+mn-ea"/>
                          <a:cs typeface="+mn-cs"/>
                        </a:rPr>
                        <a:t>sạc</a:t>
                      </a:r>
                      <a:r>
                        <a:rPr lang="en-US" sz="1800" b="0" i="0" u="none" strike="noStrike" kern="1200" dirty="0">
                          <a:solidFill>
                            <a:schemeClr val="dk1"/>
                          </a:solidFill>
                          <a:effectLst/>
                          <a:latin typeface="Montserrat (Body)"/>
                          <a:ea typeface="+mn-ea"/>
                          <a:cs typeface="+mn-cs"/>
                        </a:rPr>
                        <a:t>. </a:t>
                      </a:r>
                      <a:endParaRPr lang="vi-VN" dirty="0">
                        <a:latin typeface="Montserrat (Body)"/>
                      </a:endParaRPr>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AC2BC17B-126C-9B70-C8D6-E4BDA0FBA8BF}"/>
              </a:ext>
            </a:extLst>
          </p:cNvPr>
          <p:cNvSpPr>
            <a:spLocks noGrp="1"/>
          </p:cNvSpPr>
          <p:nvPr>
            <p:ph type="sldNum" sz="quarter" idx="12"/>
          </p:nvPr>
        </p:nvSpPr>
        <p:spPr/>
        <p:txBody>
          <a:bodyPr/>
          <a:lstStyle/>
          <a:p>
            <a:r>
              <a:rPr lang="en-US" sz="1600" dirty="0"/>
              <a:t>12</a:t>
            </a:r>
          </a:p>
        </p:txBody>
      </p:sp>
    </p:spTree>
    <p:extLst>
      <p:ext uri="{BB962C8B-B14F-4D97-AF65-F5344CB8AC3E}">
        <p14:creationId xmlns:p14="http://schemas.microsoft.com/office/powerpoint/2010/main" val="3467710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EB2D57D6-7E35-1D95-7973-308F8D04CD4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661000B-A99D-B5EF-A268-EC16DF52C6D3}"/>
              </a:ext>
            </a:extLst>
          </p:cNvPr>
          <p:cNvPicPr>
            <a:picLocks noChangeAspect="1"/>
          </p:cNvPicPr>
          <p:nvPr/>
        </p:nvPicPr>
        <p:blipFill>
          <a:blip r:embed="rId3"/>
          <a:stretch>
            <a:fillRect/>
          </a:stretch>
        </p:blipFill>
        <p:spPr>
          <a:xfrm>
            <a:off x="2828468" y="1088094"/>
            <a:ext cx="6535062" cy="5182323"/>
          </a:xfrm>
          <a:prstGeom prst="rect">
            <a:avLst/>
          </a:prstGeom>
        </p:spPr>
      </p:pic>
      <p:pic>
        <p:nvPicPr>
          <p:cNvPr id="142" name="Google Shape;142;p25" title="Logo3DVisionLab-HCMUTE.png">
            <a:extLst>
              <a:ext uri="{FF2B5EF4-FFF2-40B4-BE49-F238E27FC236}">
                <a16:creationId xmlns:a16="http://schemas.microsoft.com/office/drawing/2014/main" id="{7ED0B641-EC7B-85D8-2397-158F0441F83F}"/>
              </a:ext>
            </a:extLst>
          </p:cNvPr>
          <p:cNvPicPr preferRelativeResize="0"/>
          <p:nvPr/>
        </p:nvPicPr>
        <p:blipFill>
          <a:blip r:embed="rId4">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2538900C-A9D9-F9C6-EEC3-5A85A00E6438}"/>
              </a:ext>
            </a:extLst>
          </p:cNvPr>
          <p:cNvPicPr preferRelativeResize="0"/>
          <p:nvPr/>
        </p:nvPicPr>
        <p:blipFill rotWithShape="1">
          <a:blip r:embed="rId5">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802E4D7E-038D-ED4E-CCEF-4D46664828DD}"/>
              </a:ext>
            </a:extLst>
          </p:cNvPr>
          <p:cNvPicPr preferRelativeResize="0"/>
          <p:nvPr/>
        </p:nvPicPr>
        <p:blipFill>
          <a:blip r:embed="rId6">
            <a:alphaModFix/>
          </a:blip>
          <a:stretch>
            <a:fillRect/>
          </a:stretch>
        </p:blipFill>
        <p:spPr>
          <a:xfrm>
            <a:off x="7104437" y="0"/>
            <a:ext cx="3771897" cy="1114867"/>
          </a:xfrm>
          <a:prstGeom prst="rect">
            <a:avLst/>
          </a:prstGeom>
          <a:noFill/>
          <a:ln>
            <a:noFill/>
          </a:ln>
        </p:spPr>
      </p:pic>
      <p:sp>
        <p:nvSpPr>
          <p:cNvPr id="9" name="TextBox 8">
            <a:extLst>
              <a:ext uri="{FF2B5EF4-FFF2-40B4-BE49-F238E27FC236}">
                <a16:creationId xmlns:a16="http://schemas.microsoft.com/office/drawing/2014/main" id="{0098804B-0D54-4B24-B93D-4F953DC2BBA6}"/>
              </a:ext>
            </a:extLst>
          </p:cNvPr>
          <p:cNvSpPr txBox="1"/>
          <p:nvPr/>
        </p:nvSpPr>
        <p:spPr>
          <a:xfrm>
            <a:off x="4461678" y="6212542"/>
            <a:ext cx="4251049" cy="400110"/>
          </a:xfrm>
          <a:prstGeom prst="rect">
            <a:avLst/>
          </a:prstGeom>
          <a:solidFill>
            <a:schemeClr val="bg1"/>
          </a:solidFill>
        </p:spPr>
        <p:txBody>
          <a:bodyPr wrap="square" rtlCol="0">
            <a:spAutoFit/>
          </a:bodyPr>
          <a:lstStyle/>
          <a:p>
            <a:pPr algn="ctr"/>
            <a:r>
              <a:rPr lang="en-US" sz="2000" b="1" dirty="0">
                <a:latin typeface="Montserrat "/>
              </a:rPr>
              <a:t>Board IoT</a:t>
            </a:r>
          </a:p>
        </p:txBody>
      </p:sp>
      <p:sp>
        <p:nvSpPr>
          <p:cNvPr id="3" name="TextBox 2">
            <a:extLst>
              <a:ext uri="{FF2B5EF4-FFF2-40B4-BE49-F238E27FC236}">
                <a16:creationId xmlns:a16="http://schemas.microsoft.com/office/drawing/2014/main" id="{EC65CE80-3397-5817-0E27-0ADA583C938E}"/>
              </a:ext>
            </a:extLst>
          </p:cNvPr>
          <p:cNvSpPr txBox="1"/>
          <p:nvPr/>
        </p:nvSpPr>
        <p:spPr>
          <a:xfrm>
            <a:off x="3324224" y="934596"/>
            <a:ext cx="554355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Montserrat"/>
                <a:ea typeface="+mn-ea"/>
                <a:cs typeface="+mn-cs"/>
              </a:rPr>
              <a:t>4. KẾT QUẢ</a:t>
            </a:r>
          </a:p>
        </p:txBody>
      </p:sp>
      <p:sp>
        <p:nvSpPr>
          <p:cNvPr id="4" name="TextBox 3">
            <a:extLst>
              <a:ext uri="{FF2B5EF4-FFF2-40B4-BE49-F238E27FC236}">
                <a16:creationId xmlns:a16="http://schemas.microsoft.com/office/drawing/2014/main" id="{147E5BD8-A0F3-F32B-5E71-8D9D4780FCA7}"/>
              </a:ext>
            </a:extLst>
          </p:cNvPr>
          <p:cNvSpPr txBox="1"/>
          <p:nvPr/>
        </p:nvSpPr>
        <p:spPr>
          <a:xfrm>
            <a:off x="445329" y="1365475"/>
            <a:ext cx="30631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ontserrat"/>
                <a:ea typeface="+mn-ea"/>
                <a:cs typeface="+mn-cs"/>
              </a:rPr>
              <a:t>4.1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Phần</a:t>
            </a:r>
            <a:r>
              <a:rPr kumimoji="0" lang="en-US" sz="2400" b="1" i="0" u="none" strike="noStrike" kern="1200" cap="none" spc="0" normalizeH="0" baseline="0" noProof="0" dirty="0">
                <a:ln>
                  <a:noFill/>
                </a:ln>
                <a:solidFill>
                  <a:prstClr val="black"/>
                </a:solidFill>
                <a:effectLst/>
                <a:uLnTx/>
                <a:uFillTx/>
                <a:latin typeface="Montserrat"/>
                <a:ea typeface="+mn-ea"/>
                <a:cs typeface="+mn-cs"/>
              </a:rPr>
              <a:t>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cứng</a:t>
            </a:r>
            <a:endParaRPr kumimoji="0" lang="en-US" sz="2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2" name="Slide Number Placeholder 1">
            <a:extLst>
              <a:ext uri="{FF2B5EF4-FFF2-40B4-BE49-F238E27FC236}">
                <a16:creationId xmlns:a16="http://schemas.microsoft.com/office/drawing/2014/main" id="{D393425F-882E-7219-3FA8-52F14DEFF523}"/>
              </a:ext>
            </a:extLst>
          </p:cNvPr>
          <p:cNvSpPr>
            <a:spLocks noGrp="1"/>
          </p:cNvSpPr>
          <p:nvPr>
            <p:ph type="sldNum" sz="quarter" idx="12"/>
          </p:nvPr>
        </p:nvSpPr>
        <p:spPr/>
        <p:txBody>
          <a:bodyPr/>
          <a:lstStyle/>
          <a:p>
            <a:r>
              <a:rPr lang="en-US" sz="1600" dirty="0"/>
              <a:t>13</a:t>
            </a:r>
          </a:p>
        </p:txBody>
      </p:sp>
    </p:spTree>
    <p:extLst>
      <p:ext uri="{BB962C8B-B14F-4D97-AF65-F5344CB8AC3E}">
        <p14:creationId xmlns:p14="http://schemas.microsoft.com/office/powerpoint/2010/main" val="357931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F5BE56E1-2085-5BA0-D59A-C6813017B9B3}"/>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FB19274C-01E2-E522-5AF0-2BD22681377E}"/>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343E1AC6-7BD2-05AE-FA0F-179177D9B158}"/>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522DB2CD-055F-51C1-DA3E-D6630710DE37}"/>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9" name="TextBox 8">
            <a:extLst>
              <a:ext uri="{FF2B5EF4-FFF2-40B4-BE49-F238E27FC236}">
                <a16:creationId xmlns:a16="http://schemas.microsoft.com/office/drawing/2014/main" id="{3696EE9A-FF6D-C03B-672C-238847C46904}"/>
              </a:ext>
            </a:extLst>
          </p:cNvPr>
          <p:cNvSpPr txBox="1"/>
          <p:nvPr/>
        </p:nvSpPr>
        <p:spPr>
          <a:xfrm>
            <a:off x="4470034" y="6322942"/>
            <a:ext cx="4251049" cy="400110"/>
          </a:xfrm>
          <a:prstGeom prst="rect">
            <a:avLst/>
          </a:prstGeom>
          <a:solidFill>
            <a:schemeClr val="bg1"/>
          </a:solidFill>
        </p:spPr>
        <p:txBody>
          <a:bodyPr wrap="square" rtlCol="0">
            <a:spAutoFit/>
          </a:bodyPr>
          <a:lstStyle/>
          <a:p>
            <a:pPr algn="ctr"/>
            <a:r>
              <a:rPr lang="en-US" sz="2000" b="1" dirty="0" err="1">
                <a:latin typeface="Montserrat "/>
              </a:rPr>
              <a:t>Trụ</a:t>
            </a:r>
            <a:r>
              <a:rPr lang="en-US" sz="2000" b="1" dirty="0">
                <a:latin typeface="Montserrat "/>
              </a:rPr>
              <a:t> </a:t>
            </a:r>
            <a:r>
              <a:rPr lang="en-US" sz="2000" b="1" dirty="0" err="1">
                <a:latin typeface="Montserrat "/>
              </a:rPr>
              <a:t>sạc</a:t>
            </a:r>
            <a:r>
              <a:rPr lang="en-US" sz="2000" b="1" dirty="0">
                <a:latin typeface="Montserrat "/>
              </a:rPr>
              <a:t> </a:t>
            </a:r>
            <a:r>
              <a:rPr lang="en-US" sz="2000" b="1" dirty="0" err="1">
                <a:latin typeface="Montserrat "/>
              </a:rPr>
              <a:t>xe</a:t>
            </a:r>
            <a:r>
              <a:rPr lang="en-US" sz="2000" b="1" dirty="0">
                <a:latin typeface="Montserrat "/>
              </a:rPr>
              <a:t> </a:t>
            </a:r>
            <a:r>
              <a:rPr lang="en-US" sz="2000" b="1" dirty="0" err="1">
                <a:latin typeface="Montserrat "/>
              </a:rPr>
              <a:t>máy</a:t>
            </a:r>
            <a:r>
              <a:rPr lang="en-US" sz="2000" b="1" dirty="0">
                <a:latin typeface="Montserrat "/>
              </a:rPr>
              <a:t> </a:t>
            </a:r>
            <a:r>
              <a:rPr lang="en-US" sz="2000" b="1" dirty="0" err="1">
                <a:latin typeface="Montserrat "/>
              </a:rPr>
              <a:t>điện</a:t>
            </a:r>
            <a:endParaRPr lang="en-US" sz="2000" b="1" dirty="0">
              <a:latin typeface="Montserrat "/>
            </a:endParaRPr>
          </a:p>
        </p:txBody>
      </p:sp>
      <p:sp>
        <p:nvSpPr>
          <p:cNvPr id="3" name="TextBox 2">
            <a:extLst>
              <a:ext uri="{FF2B5EF4-FFF2-40B4-BE49-F238E27FC236}">
                <a16:creationId xmlns:a16="http://schemas.microsoft.com/office/drawing/2014/main" id="{9CF0E3BA-9FEB-5C41-FE21-D20DC1334AC6}"/>
              </a:ext>
            </a:extLst>
          </p:cNvPr>
          <p:cNvSpPr txBox="1"/>
          <p:nvPr/>
        </p:nvSpPr>
        <p:spPr>
          <a:xfrm>
            <a:off x="3324224" y="934596"/>
            <a:ext cx="554355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Montserrat"/>
                <a:ea typeface="+mn-ea"/>
                <a:cs typeface="+mn-cs"/>
              </a:rPr>
              <a:t>4. KẾT QUẢ</a:t>
            </a:r>
          </a:p>
        </p:txBody>
      </p:sp>
      <p:sp>
        <p:nvSpPr>
          <p:cNvPr id="4" name="TextBox 3">
            <a:extLst>
              <a:ext uri="{FF2B5EF4-FFF2-40B4-BE49-F238E27FC236}">
                <a16:creationId xmlns:a16="http://schemas.microsoft.com/office/drawing/2014/main" id="{24A28036-4E44-3AEB-25D7-B0B713E135C5}"/>
              </a:ext>
            </a:extLst>
          </p:cNvPr>
          <p:cNvSpPr txBox="1"/>
          <p:nvPr/>
        </p:nvSpPr>
        <p:spPr>
          <a:xfrm>
            <a:off x="445329" y="1365475"/>
            <a:ext cx="30631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ontserrat"/>
                <a:ea typeface="+mn-ea"/>
                <a:cs typeface="+mn-cs"/>
              </a:rPr>
              <a:t>4.2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Phần</a:t>
            </a:r>
            <a:r>
              <a:rPr kumimoji="0" lang="en-US" sz="2400" b="1" i="0" u="none" strike="noStrike" kern="1200" cap="none" spc="0" normalizeH="0" baseline="0" noProof="0" dirty="0">
                <a:ln>
                  <a:noFill/>
                </a:ln>
                <a:solidFill>
                  <a:prstClr val="black"/>
                </a:solidFill>
                <a:effectLst/>
                <a:uLnTx/>
                <a:uFillTx/>
                <a:latin typeface="Montserrat"/>
                <a:ea typeface="+mn-ea"/>
                <a:cs typeface="+mn-cs"/>
              </a:rPr>
              <a:t> </a:t>
            </a:r>
            <a:r>
              <a:rPr lang="en-US" sz="2400" b="1" dirty="0" err="1">
                <a:solidFill>
                  <a:prstClr val="black"/>
                </a:solidFill>
                <a:latin typeface="Montserrat"/>
              </a:rPr>
              <a:t>cơ</a:t>
            </a:r>
            <a:r>
              <a:rPr lang="en-US" sz="2400" b="1" dirty="0">
                <a:solidFill>
                  <a:prstClr val="black"/>
                </a:solidFill>
                <a:latin typeface="Montserrat"/>
              </a:rPr>
              <a:t> </a:t>
            </a:r>
            <a:r>
              <a:rPr lang="en-US" sz="2400" b="1" dirty="0" err="1">
                <a:solidFill>
                  <a:prstClr val="black"/>
                </a:solidFill>
                <a:latin typeface="Montserrat"/>
              </a:rPr>
              <a:t>khí</a:t>
            </a:r>
            <a:endParaRPr kumimoji="0" lang="en-US" sz="2400" b="1" i="0" u="none" strike="noStrike" kern="1200" cap="none" spc="0" normalizeH="0" baseline="0" noProof="0" dirty="0">
              <a:ln>
                <a:noFill/>
              </a:ln>
              <a:solidFill>
                <a:prstClr val="black"/>
              </a:solidFill>
              <a:effectLst/>
              <a:uLnTx/>
              <a:uFillTx/>
              <a:latin typeface="Montserrat"/>
              <a:ea typeface="+mn-ea"/>
              <a:cs typeface="+mn-cs"/>
            </a:endParaRPr>
          </a:p>
        </p:txBody>
      </p:sp>
      <p:pic>
        <p:nvPicPr>
          <p:cNvPr id="5" name="Picture 4">
            <a:extLst>
              <a:ext uri="{FF2B5EF4-FFF2-40B4-BE49-F238E27FC236}">
                <a16:creationId xmlns:a16="http://schemas.microsoft.com/office/drawing/2014/main" id="{DB763B50-1504-1CF6-84CF-8E9DA534E5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8660" y="1933126"/>
            <a:ext cx="3215506" cy="4291827"/>
          </a:xfrm>
          <a:prstGeom prst="rect">
            <a:avLst/>
          </a:prstGeom>
          <a:ln>
            <a:solidFill>
              <a:schemeClr val="accent2"/>
            </a:solidFill>
          </a:ln>
        </p:spPr>
      </p:pic>
      <p:pic>
        <p:nvPicPr>
          <p:cNvPr id="8" name="Picture 7">
            <a:extLst>
              <a:ext uri="{FF2B5EF4-FFF2-40B4-BE49-F238E27FC236}">
                <a16:creationId xmlns:a16="http://schemas.microsoft.com/office/drawing/2014/main" id="{27A3C7AE-EF1D-32ED-84DF-9B2218A236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826" y="1933125"/>
            <a:ext cx="3215507" cy="4291828"/>
          </a:xfrm>
          <a:prstGeom prst="rect">
            <a:avLst/>
          </a:prstGeom>
          <a:ln>
            <a:solidFill>
              <a:schemeClr val="accent2"/>
            </a:solidFill>
          </a:ln>
        </p:spPr>
      </p:pic>
      <p:sp>
        <p:nvSpPr>
          <p:cNvPr id="2" name="Slide Number Placeholder 1">
            <a:extLst>
              <a:ext uri="{FF2B5EF4-FFF2-40B4-BE49-F238E27FC236}">
                <a16:creationId xmlns:a16="http://schemas.microsoft.com/office/drawing/2014/main" id="{4E97AC4B-9AF2-F422-0721-8CA56E4CFFD0}"/>
              </a:ext>
            </a:extLst>
          </p:cNvPr>
          <p:cNvSpPr>
            <a:spLocks noGrp="1"/>
          </p:cNvSpPr>
          <p:nvPr>
            <p:ph type="sldNum" sz="quarter" idx="12"/>
          </p:nvPr>
        </p:nvSpPr>
        <p:spPr/>
        <p:txBody>
          <a:bodyPr/>
          <a:lstStyle/>
          <a:p>
            <a:r>
              <a:rPr lang="en-US" sz="1600" dirty="0"/>
              <a:t>14</a:t>
            </a:r>
          </a:p>
        </p:txBody>
      </p:sp>
    </p:spTree>
    <p:extLst>
      <p:ext uri="{BB962C8B-B14F-4D97-AF65-F5344CB8AC3E}">
        <p14:creationId xmlns:p14="http://schemas.microsoft.com/office/powerpoint/2010/main" val="148069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83E70F97-4915-12FF-E5B1-D44D2886C9C9}"/>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8D9650B2-5B34-1582-D2B4-A1B7E3305DB4}"/>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AD2018FA-6F2E-A98D-4535-8871A415D260}"/>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275398CF-CF77-E584-40BF-C5F179293074}"/>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9" name="TextBox 8">
            <a:extLst>
              <a:ext uri="{FF2B5EF4-FFF2-40B4-BE49-F238E27FC236}">
                <a16:creationId xmlns:a16="http://schemas.microsoft.com/office/drawing/2014/main" id="{E98722DC-C861-AED2-2907-95397262A283}"/>
              </a:ext>
            </a:extLst>
          </p:cNvPr>
          <p:cNvSpPr txBox="1"/>
          <p:nvPr/>
        </p:nvSpPr>
        <p:spPr>
          <a:xfrm>
            <a:off x="0" y="6322942"/>
            <a:ext cx="12192000" cy="400110"/>
          </a:xfrm>
          <a:prstGeom prst="rect">
            <a:avLst/>
          </a:prstGeom>
          <a:solidFill>
            <a:schemeClr val="bg1"/>
          </a:solidFill>
        </p:spPr>
        <p:txBody>
          <a:bodyPr wrap="square" rtlCol="0">
            <a:spAutoFit/>
          </a:bodyPr>
          <a:lstStyle/>
          <a:p>
            <a:pPr algn="ctr"/>
            <a:r>
              <a:rPr lang="en-US" sz="2000" b="1" dirty="0">
                <a:latin typeface="Montserrat "/>
              </a:rPr>
              <a:t>Thông tin </a:t>
            </a:r>
            <a:r>
              <a:rPr lang="en-US" sz="2000" b="1" dirty="0" err="1">
                <a:latin typeface="Montserrat "/>
              </a:rPr>
              <a:t>hiển</a:t>
            </a:r>
            <a:r>
              <a:rPr lang="en-US" sz="2000" b="1" dirty="0">
                <a:latin typeface="Montserrat "/>
              </a:rPr>
              <a:t> </a:t>
            </a:r>
            <a:r>
              <a:rPr lang="en-US" sz="2000" b="1" dirty="0" err="1">
                <a:latin typeface="Montserrat "/>
              </a:rPr>
              <a:t>thị</a:t>
            </a:r>
            <a:r>
              <a:rPr lang="en-US" sz="2000" b="1" dirty="0">
                <a:latin typeface="Montserrat "/>
              </a:rPr>
              <a:t> </a:t>
            </a:r>
            <a:r>
              <a:rPr lang="en-US" sz="2000" b="1" dirty="0" err="1">
                <a:latin typeface="Montserrat "/>
              </a:rPr>
              <a:t>khi</a:t>
            </a:r>
            <a:r>
              <a:rPr lang="en-US" sz="2000" b="1" dirty="0">
                <a:latin typeface="Montserrat "/>
              </a:rPr>
              <a:t> </a:t>
            </a:r>
            <a:r>
              <a:rPr lang="en-US" sz="2000" b="1" dirty="0" err="1">
                <a:latin typeface="Montserrat "/>
              </a:rPr>
              <a:t>đang</a:t>
            </a:r>
            <a:r>
              <a:rPr lang="en-US" sz="2000" b="1" dirty="0">
                <a:latin typeface="Montserrat "/>
              </a:rPr>
              <a:t> </a:t>
            </a:r>
            <a:r>
              <a:rPr lang="en-US" sz="2000" b="1" dirty="0" err="1">
                <a:latin typeface="Montserrat "/>
              </a:rPr>
              <a:t>sạc</a:t>
            </a:r>
            <a:r>
              <a:rPr lang="en-US" sz="2000" b="1" dirty="0">
                <a:latin typeface="Montserrat "/>
              </a:rPr>
              <a:t> </a:t>
            </a:r>
            <a:r>
              <a:rPr lang="en-US" sz="2000" b="1" dirty="0" err="1">
                <a:latin typeface="Montserrat "/>
              </a:rPr>
              <a:t>xe</a:t>
            </a:r>
            <a:endParaRPr lang="en-US" sz="2000" b="1" dirty="0">
              <a:latin typeface="Montserrat "/>
            </a:endParaRPr>
          </a:p>
        </p:txBody>
      </p:sp>
      <p:sp>
        <p:nvSpPr>
          <p:cNvPr id="3" name="TextBox 2">
            <a:extLst>
              <a:ext uri="{FF2B5EF4-FFF2-40B4-BE49-F238E27FC236}">
                <a16:creationId xmlns:a16="http://schemas.microsoft.com/office/drawing/2014/main" id="{5BDCB827-B4A0-6A72-438D-F291A63C705E}"/>
              </a:ext>
            </a:extLst>
          </p:cNvPr>
          <p:cNvSpPr txBox="1"/>
          <p:nvPr/>
        </p:nvSpPr>
        <p:spPr>
          <a:xfrm>
            <a:off x="3324224" y="934596"/>
            <a:ext cx="554355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Montserrat"/>
                <a:ea typeface="+mn-ea"/>
                <a:cs typeface="+mn-cs"/>
              </a:rPr>
              <a:t>4. KẾT QUẢ</a:t>
            </a:r>
          </a:p>
        </p:txBody>
      </p:sp>
      <p:sp>
        <p:nvSpPr>
          <p:cNvPr id="4" name="TextBox 3">
            <a:extLst>
              <a:ext uri="{FF2B5EF4-FFF2-40B4-BE49-F238E27FC236}">
                <a16:creationId xmlns:a16="http://schemas.microsoft.com/office/drawing/2014/main" id="{6B0651DC-D3CF-9B3E-7EF3-F1626C805BE7}"/>
              </a:ext>
            </a:extLst>
          </p:cNvPr>
          <p:cNvSpPr txBox="1"/>
          <p:nvPr/>
        </p:nvSpPr>
        <p:spPr>
          <a:xfrm>
            <a:off x="445329" y="1365475"/>
            <a:ext cx="30631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ontserrat"/>
                <a:ea typeface="+mn-ea"/>
                <a:cs typeface="+mn-cs"/>
              </a:rPr>
              <a:t>4.2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Phần</a:t>
            </a:r>
            <a:r>
              <a:rPr kumimoji="0" lang="en-US" sz="2400" b="1" i="0" u="none" strike="noStrike" kern="1200" cap="none" spc="0" normalizeH="0" baseline="0" noProof="0" dirty="0">
                <a:ln>
                  <a:noFill/>
                </a:ln>
                <a:solidFill>
                  <a:prstClr val="black"/>
                </a:solidFill>
                <a:effectLst/>
                <a:uLnTx/>
                <a:uFillTx/>
                <a:latin typeface="Montserrat"/>
                <a:ea typeface="+mn-ea"/>
                <a:cs typeface="+mn-cs"/>
              </a:rPr>
              <a:t>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mềm</a:t>
            </a:r>
            <a:endParaRPr kumimoji="0" lang="en-US" sz="2400" b="1" i="0" u="none" strike="noStrike" kern="1200" cap="none" spc="0" normalizeH="0" baseline="0" noProof="0" dirty="0">
              <a:ln>
                <a:noFill/>
              </a:ln>
              <a:solidFill>
                <a:prstClr val="black"/>
              </a:solidFill>
              <a:effectLst/>
              <a:uLnTx/>
              <a:uFillTx/>
              <a:latin typeface="Montserrat"/>
              <a:ea typeface="+mn-ea"/>
              <a:cs typeface="+mn-cs"/>
            </a:endParaRPr>
          </a:p>
        </p:txBody>
      </p:sp>
      <p:pic>
        <p:nvPicPr>
          <p:cNvPr id="6" name="Picture 5">
            <a:extLst>
              <a:ext uri="{FF2B5EF4-FFF2-40B4-BE49-F238E27FC236}">
                <a16:creationId xmlns:a16="http://schemas.microsoft.com/office/drawing/2014/main" id="{810A3579-876D-3AAF-8C97-16E57D59D6AC}"/>
              </a:ext>
            </a:extLst>
          </p:cNvPr>
          <p:cNvPicPr>
            <a:picLocks noChangeAspect="1"/>
          </p:cNvPicPr>
          <p:nvPr/>
        </p:nvPicPr>
        <p:blipFill>
          <a:blip r:embed="rId6">
            <a:extLst>
              <a:ext uri="{28A0092B-C50C-407E-A947-70E740481C1C}">
                <a14:useLocalDpi xmlns:a14="http://schemas.microsoft.com/office/drawing/2010/main" val="0"/>
              </a:ext>
            </a:extLst>
          </a:blip>
          <a:srcRect l="1356" t="32675" r="1501" b="1968"/>
          <a:stretch>
            <a:fillRect/>
          </a:stretch>
        </p:blipFill>
        <p:spPr>
          <a:xfrm>
            <a:off x="633048" y="2260991"/>
            <a:ext cx="6053582" cy="3054587"/>
          </a:xfrm>
          <a:prstGeom prst="rect">
            <a:avLst/>
          </a:prstGeom>
          <a:ln>
            <a:solidFill>
              <a:schemeClr val="accent2"/>
            </a:solidFill>
          </a:ln>
        </p:spPr>
      </p:pic>
      <p:pic>
        <p:nvPicPr>
          <p:cNvPr id="8" name="Picture 7">
            <a:extLst>
              <a:ext uri="{FF2B5EF4-FFF2-40B4-BE49-F238E27FC236}">
                <a16:creationId xmlns:a16="http://schemas.microsoft.com/office/drawing/2014/main" id="{89ED3EF8-3CE9-A6AB-E1F9-78CD88CC4D30}"/>
              </a:ext>
            </a:extLst>
          </p:cNvPr>
          <p:cNvPicPr>
            <a:picLocks noChangeAspect="1"/>
          </p:cNvPicPr>
          <p:nvPr/>
        </p:nvPicPr>
        <p:blipFill>
          <a:blip r:embed="rId7">
            <a:extLst>
              <a:ext uri="{28A0092B-C50C-407E-A947-70E740481C1C}">
                <a14:useLocalDpi xmlns:a14="http://schemas.microsoft.com/office/drawing/2010/main" val="0"/>
              </a:ext>
            </a:extLst>
          </a:blip>
          <a:srcRect t="9778" b="16593"/>
          <a:stretch>
            <a:fillRect/>
          </a:stretch>
        </p:blipFill>
        <p:spPr>
          <a:xfrm>
            <a:off x="7815591" y="1574158"/>
            <a:ext cx="3215849" cy="4211558"/>
          </a:xfrm>
          <a:prstGeom prst="rect">
            <a:avLst/>
          </a:prstGeom>
          <a:ln>
            <a:solidFill>
              <a:schemeClr val="accent2"/>
            </a:solidFill>
          </a:ln>
        </p:spPr>
      </p:pic>
      <p:sp>
        <p:nvSpPr>
          <p:cNvPr id="11" name="Slide Number Placeholder 10">
            <a:extLst>
              <a:ext uri="{FF2B5EF4-FFF2-40B4-BE49-F238E27FC236}">
                <a16:creationId xmlns:a16="http://schemas.microsoft.com/office/drawing/2014/main" id="{660890D2-D2C5-502F-AC9C-D50CE01F2F8C}"/>
              </a:ext>
            </a:extLst>
          </p:cNvPr>
          <p:cNvSpPr>
            <a:spLocks noGrp="1"/>
          </p:cNvSpPr>
          <p:nvPr>
            <p:ph type="sldNum" sz="quarter" idx="12"/>
          </p:nvPr>
        </p:nvSpPr>
        <p:spPr/>
        <p:txBody>
          <a:bodyPr/>
          <a:lstStyle/>
          <a:p>
            <a:r>
              <a:rPr lang="en-US" sz="1600" dirty="0"/>
              <a:t>15</a:t>
            </a:r>
          </a:p>
        </p:txBody>
      </p:sp>
    </p:spTree>
    <p:extLst>
      <p:ext uri="{BB962C8B-B14F-4D97-AF65-F5344CB8AC3E}">
        <p14:creationId xmlns:p14="http://schemas.microsoft.com/office/powerpoint/2010/main" val="120344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1F4D6DA2-DC66-A0D5-9A1F-FDFC8FF306B1}"/>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B2383559-A775-542D-949E-53D0D7E92C16}"/>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FA844E50-2386-A0E9-452B-94BF5606712A}"/>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83E6BEBC-95D3-5394-8BDE-7DB2EC0780C1}"/>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9" name="TextBox 8">
            <a:extLst>
              <a:ext uri="{FF2B5EF4-FFF2-40B4-BE49-F238E27FC236}">
                <a16:creationId xmlns:a16="http://schemas.microsoft.com/office/drawing/2014/main" id="{AF3175CC-E2E5-1756-2FAA-3515B69E940A}"/>
              </a:ext>
            </a:extLst>
          </p:cNvPr>
          <p:cNvSpPr txBox="1"/>
          <p:nvPr/>
        </p:nvSpPr>
        <p:spPr>
          <a:xfrm>
            <a:off x="403839" y="5523294"/>
            <a:ext cx="6209346" cy="400110"/>
          </a:xfrm>
          <a:prstGeom prst="rect">
            <a:avLst/>
          </a:prstGeom>
          <a:solidFill>
            <a:schemeClr val="bg1"/>
          </a:solidFill>
        </p:spPr>
        <p:txBody>
          <a:bodyPr wrap="square" rtlCol="0">
            <a:spAutoFit/>
          </a:bodyPr>
          <a:lstStyle/>
          <a:p>
            <a:pPr algn="ctr"/>
            <a:r>
              <a:rPr lang="en-US" sz="2000" b="1" dirty="0">
                <a:latin typeface="Montserrat "/>
              </a:rPr>
              <a:t>Thông tin </a:t>
            </a:r>
            <a:r>
              <a:rPr lang="en-US" sz="2000" b="1" dirty="0" err="1">
                <a:latin typeface="Montserrat "/>
              </a:rPr>
              <a:t>hiển</a:t>
            </a:r>
            <a:r>
              <a:rPr lang="en-US" sz="2000" b="1" dirty="0">
                <a:latin typeface="Montserrat "/>
              </a:rPr>
              <a:t> </a:t>
            </a:r>
            <a:r>
              <a:rPr lang="en-US" sz="2000" b="1" dirty="0" err="1">
                <a:latin typeface="Montserrat "/>
              </a:rPr>
              <a:t>thị</a:t>
            </a:r>
            <a:r>
              <a:rPr lang="en-US" sz="2000" b="1" dirty="0">
                <a:latin typeface="Montserrat "/>
              </a:rPr>
              <a:t> </a:t>
            </a:r>
            <a:r>
              <a:rPr lang="en-US" sz="2000" b="1" dirty="0" err="1">
                <a:latin typeface="Montserrat "/>
              </a:rPr>
              <a:t>khi</a:t>
            </a:r>
            <a:r>
              <a:rPr lang="en-US" sz="2000" b="1" dirty="0">
                <a:latin typeface="Montserrat "/>
              </a:rPr>
              <a:t> </a:t>
            </a:r>
            <a:r>
              <a:rPr lang="en-US" sz="2000" b="1" dirty="0" err="1">
                <a:latin typeface="Montserrat "/>
              </a:rPr>
              <a:t>kết</a:t>
            </a:r>
            <a:r>
              <a:rPr lang="en-US" sz="2000" b="1" dirty="0">
                <a:latin typeface="Montserrat "/>
              </a:rPr>
              <a:t> </a:t>
            </a:r>
            <a:r>
              <a:rPr lang="en-US" sz="2000" b="1" dirty="0" err="1">
                <a:latin typeface="Montserrat "/>
              </a:rPr>
              <a:t>thúc</a:t>
            </a:r>
            <a:r>
              <a:rPr lang="en-US" sz="2000" b="1" dirty="0">
                <a:latin typeface="Montserrat "/>
              </a:rPr>
              <a:t> </a:t>
            </a:r>
            <a:r>
              <a:rPr lang="en-US" sz="2000" b="1" dirty="0" err="1">
                <a:latin typeface="Montserrat "/>
              </a:rPr>
              <a:t>sạc</a:t>
            </a:r>
            <a:r>
              <a:rPr lang="en-US" sz="2000" b="1" dirty="0">
                <a:latin typeface="Montserrat "/>
              </a:rPr>
              <a:t> </a:t>
            </a:r>
            <a:r>
              <a:rPr lang="en-US" sz="2000" b="1" dirty="0" err="1">
                <a:latin typeface="Montserrat "/>
              </a:rPr>
              <a:t>xe</a:t>
            </a:r>
            <a:endParaRPr lang="en-US" sz="2000" b="1" dirty="0">
              <a:latin typeface="Montserrat "/>
            </a:endParaRPr>
          </a:p>
        </p:txBody>
      </p:sp>
      <p:sp>
        <p:nvSpPr>
          <p:cNvPr id="3" name="TextBox 2">
            <a:extLst>
              <a:ext uri="{FF2B5EF4-FFF2-40B4-BE49-F238E27FC236}">
                <a16:creationId xmlns:a16="http://schemas.microsoft.com/office/drawing/2014/main" id="{DF162603-6121-388B-387A-4FE83840A927}"/>
              </a:ext>
            </a:extLst>
          </p:cNvPr>
          <p:cNvSpPr txBox="1"/>
          <p:nvPr/>
        </p:nvSpPr>
        <p:spPr>
          <a:xfrm>
            <a:off x="3324224" y="934596"/>
            <a:ext cx="554355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Montserrat"/>
                <a:ea typeface="+mn-ea"/>
                <a:cs typeface="+mn-cs"/>
              </a:rPr>
              <a:t>4. KẾT QUẢ</a:t>
            </a:r>
          </a:p>
        </p:txBody>
      </p:sp>
      <p:sp>
        <p:nvSpPr>
          <p:cNvPr id="4" name="TextBox 3">
            <a:extLst>
              <a:ext uri="{FF2B5EF4-FFF2-40B4-BE49-F238E27FC236}">
                <a16:creationId xmlns:a16="http://schemas.microsoft.com/office/drawing/2014/main" id="{AD43C092-F0D9-9E03-78D9-3AD960C0925B}"/>
              </a:ext>
            </a:extLst>
          </p:cNvPr>
          <p:cNvSpPr txBox="1"/>
          <p:nvPr/>
        </p:nvSpPr>
        <p:spPr>
          <a:xfrm>
            <a:off x="445329" y="1365475"/>
            <a:ext cx="30631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ontserrat"/>
                <a:ea typeface="+mn-ea"/>
                <a:cs typeface="+mn-cs"/>
              </a:rPr>
              <a:t>4.2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Phần</a:t>
            </a:r>
            <a:r>
              <a:rPr kumimoji="0" lang="en-US" sz="2400" b="1" i="0" u="none" strike="noStrike" kern="1200" cap="none" spc="0" normalizeH="0" baseline="0" noProof="0" dirty="0">
                <a:ln>
                  <a:noFill/>
                </a:ln>
                <a:solidFill>
                  <a:prstClr val="black"/>
                </a:solidFill>
                <a:effectLst/>
                <a:uLnTx/>
                <a:uFillTx/>
                <a:latin typeface="Montserrat"/>
                <a:ea typeface="+mn-ea"/>
                <a:cs typeface="+mn-cs"/>
              </a:rPr>
              <a:t> </a:t>
            </a:r>
            <a:r>
              <a:rPr kumimoji="0" lang="en-US" sz="2400" b="1" i="0" u="none" strike="noStrike" kern="1200" cap="none" spc="0" normalizeH="0" baseline="0" noProof="0" dirty="0" err="1">
                <a:ln>
                  <a:noFill/>
                </a:ln>
                <a:solidFill>
                  <a:prstClr val="black"/>
                </a:solidFill>
                <a:effectLst/>
                <a:uLnTx/>
                <a:uFillTx/>
                <a:latin typeface="Montserrat"/>
                <a:ea typeface="+mn-ea"/>
                <a:cs typeface="+mn-cs"/>
              </a:rPr>
              <a:t>mềm</a:t>
            </a:r>
            <a:endParaRPr kumimoji="0" lang="en-US" sz="2400" b="1" i="0" u="none" strike="noStrike" kern="1200" cap="none" spc="0" normalizeH="0" baseline="0" noProof="0" dirty="0">
              <a:ln>
                <a:noFill/>
              </a:ln>
              <a:solidFill>
                <a:prstClr val="black"/>
              </a:solidFill>
              <a:effectLst/>
              <a:uLnTx/>
              <a:uFillTx/>
              <a:latin typeface="Montserrat"/>
              <a:ea typeface="+mn-ea"/>
              <a:cs typeface="+mn-cs"/>
            </a:endParaRPr>
          </a:p>
        </p:txBody>
      </p:sp>
      <p:pic>
        <p:nvPicPr>
          <p:cNvPr id="5" name="Picture 4">
            <a:extLst>
              <a:ext uri="{FF2B5EF4-FFF2-40B4-BE49-F238E27FC236}">
                <a16:creationId xmlns:a16="http://schemas.microsoft.com/office/drawing/2014/main" id="{B90C8C2B-FCB8-ABDF-EC6D-580E9F26DA5B}"/>
              </a:ext>
            </a:extLst>
          </p:cNvPr>
          <p:cNvPicPr>
            <a:picLocks noChangeAspect="1"/>
          </p:cNvPicPr>
          <p:nvPr/>
        </p:nvPicPr>
        <p:blipFill>
          <a:blip r:embed="rId6">
            <a:extLst>
              <a:ext uri="{28A0092B-C50C-407E-A947-70E740481C1C}">
                <a14:useLocalDpi xmlns:a14="http://schemas.microsoft.com/office/drawing/2010/main" val="0"/>
              </a:ext>
            </a:extLst>
          </a:blip>
          <a:srcRect l="2280" t="31269"/>
          <a:stretch>
            <a:fillRect/>
          </a:stretch>
        </p:blipFill>
        <p:spPr>
          <a:xfrm>
            <a:off x="403839" y="2077749"/>
            <a:ext cx="6209346" cy="3345072"/>
          </a:xfrm>
          <a:prstGeom prst="rect">
            <a:avLst/>
          </a:prstGeom>
          <a:ln>
            <a:solidFill>
              <a:schemeClr val="accent2"/>
            </a:solidFill>
          </a:ln>
        </p:spPr>
      </p:pic>
      <p:pic>
        <p:nvPicPr>
          <p:cNvPr id="8" name="Picture 7">
            <a:extLst>
              <a:ext uri="{FF2B5EF4-FFF2-40B4-BE49-F238E27FC236}">
                <a16:creationId xmlns:a16="http://schemas.microsoft.com/office/drawing/2014/main" id="{A82A8A59-5421-D592-82C2-480864029AE3}"/>
              </a:ext>
            </a:extLst>
          </p:cNvPr>
          <p:cNvPicPr>
            <a:picLocks noChangeAspect="1"/>
          </p:cNvPicPr>
          <p:nvPr/>
        </p:nvPicPr>
        <p:blipFill>
          <a:blip r:embed="rId7">
            <a:extLst>
              <a:ext uri="{28A0092B-C50C-407E-A947-70E740481C1C}">
                <a14:useLocalDpi xmlns:a14="http://schemas.microsoft.com/office/drawing/2010/main" val="0"/>
              </a:ext>
            </a:extLst>
          </a:blip>
          <a:srcRect l="7248" t="4593"/>
          <a:stretch>
            <a:fillRect/>
          </a:stretch>
        </p:blipFill>
        <p:spPr>
          <a:xfrm>
            <a:off x="7452193" y="2092923"/>
            <a:ext cx="4335968" cy="3345073"/>
          </a:xfrm>
          <a:prstGeom prst="rect">
            <a:avLst/>
          </a:prstGeom>
          <a:ln>
            <a:solidFill>
              <a:schemeClr val="accent2"/>
            </a:solidFill>
          </a:ln>
        </p:spPr>
      </p:pic>
      <p:sp>
        <p:nvSpPr>
          <p:cNvPr id="11" name="TextBox 10">
            <a:extLst>
              <a:ext uri="{FF2B5EF4-FFF2-40B4-BE49-F238E27FC236}">
                <a16:creationId xmlns:a16="http://schemas.microsoft.com/office/drawing/2014/main" id="{B47BE859-4D7C-C003-E104-CAA6E23CD4CE}"/>
              </a:ext>
            </a:extLst>
          </p:cNvPr>
          <p:cNvSpPr txBox="1"/>
          <p:nvPr/>
        </p:nvSpPr>
        <p:spPr>
          <a:xfrm>
            <a:off x="6949440" y="5538469"/>
            <a:ext cx="5242560" cy="400110"/>
          </a:xfrm>
          <a:prstGeom prst="rect">
            <a:avLst/>
          </a:prstGeom>
          <a:solidFill>
            <a:schemeClr val="bg1"/>
          </a:solidFill>
        </p:spPr>
        <p:txBody>
          <a:bodyPr wrap="square" rtlCol="0">
            <a:spAutoFit/>
          </a:bodyPr>
          <a:lstStyle/>
          <a:p>
            <a:pPr algn="ctr"/>
            <a:r>
              <a:rPr lang="en-US" sz="2000" b="1" dirty="0">
                <a:latin typeface="Montserrat "/>
              </a:rPr>
              <a:t>Thông tin </a:t>
            </a:r>
            <a:r>
              <a:rPr lang="en-US" sz="2000" b="1" dirty="0" err="1">
                <a:latin typeface="Montserrat "/>
              </a:rPr>
              <a:t>lịch</a:t>
            </a:r>
            <a:r>
              <a:rPr lang="en-US" sz="2000" b="1" dirty="0">
                <a:latin typeface="Montserrat "/>
              </a:rPr>
              <a:t> </a:t>
            </a:r>
            <a:r>
              <a:rPr lang="en-US" sz="2000" b="1" dirty="0" err="1">
                <a:latin typeface="Montserrat "/>
              </a:rPr>
              <a:t>sử</a:t>
            </a:r>
            <a:r>
              <a:rPr lang="en-US" sz="2000" b="1" dirty="0">
                <a:latin typeface="Montserrat "/>
              </a:rPr>
              <a:t> </a:t>
            </a:r>
            <a:r>
              <a:rPr lang="en-US" sz="2000" b="1" dirty="0" err="1">
                <a:latin typeface="Montserrat "/>
              </a:rPr>
              <a:t>sạc</a:t>
            </a:r>
            <a:endParaRPr lang="en-US" sz="2000" b="1" dirty="0">
              <a:latin typeface="Montserrat "/>
            </a:endParaRPr>
          </a:p>
        </p:txBody>
      </p:sp>
      <p:sp>
        <p:nvSpPr>
          <p:cNvPr id="12" name="Slide Number Placeholder 11">
            <a:extLst>
              <a:ext uri="{FF2B5EF4-FFF2-40B4-BE49-F238E27FC236}">
                <a16:creationId xmlns:a16="http://schemas.microsoft.com/office/drawing/2014/main" id="{6CD03921-8CDB-D46E-EC52-C32986DF6ABD}"/>
              </a:ext>
            </a:extLst>
          </p:cNvPr>
          <p:cNvSpPr>
            <a:spLocks noGrp="1"/>
          </p:cNvSpPr>
          <p:nvPr>
            <p:ph type="sldNum" sz="quarter" idx="12"/>
          </p:nvPr>
        </p:nvSpPr>
        <p:spPr/>
        <p:txBody>
          <a:bodyPr/>
          <a:lstStyle/>
          <a:p>
            <a:r>
              <a:rPr lang="en-US" sz="1600" dirty="0"/>
              <a:t>16</a:t>
            </a:r>
          </a:p>
        </p:txBody>
      </p:sp>
    </p:spTree>
    <p:extLst>
      <p:ext uri="{BB962C8B-B14F-4D97-AF65-F5344CB8AC3E}">
        <p14:creationId xmlns:p14="http://schemas.microsoft.com/office/powerpoint/2010/main" val="187303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6465B4F0-2FDB-1902-4683-9253DBC3E5B6}"/>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42E6DB10-B199-7F4D-C87C-D33624DDDF7B}"/>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93D9FEC8-C486-5D6A-824C-1F15704AFDD5}"/>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A1E2A734-B5A8-2E02-38C2-4B9F80B7617B}"/>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5" name="TextBox 4">
            <a:extLst>
              <a:ext uri="{FF2B5EF4-FFF2-40B4-BE49-F238E27FC236}">
                <a16:creationId xmlns:a16="http://schemas.microsoft.com/office/drawing/2014/main" id="{868C0578-6362-E87C-2EAF-29664572F6FB}"/>
              </a:ext>
            </a:extLst>
          </p:cNvPr>
          <p:cNvSpPr txBox="1"/>
          <p:nvPr/>
        </p:nvSpPr>
        <p:spPr>
          <a:xfrm>
            <a:off x="2026248" y="937922"/>
            <a:ext cx="8445910" cy="584775"/>
          </a:xfrm>
          <a:prstGeom prst="rect">
            <a:avLst/>
          </a:prstGeom>
          <a:noFill/>
        </p:spPr>
        <p:txBody>
          <a:bodyPr wrap="square" rtlCol="0">
            <a:spAutoFit/>
          </a:bodyPr>
          <a:lstStyle/>
          <a:p>
            <a:pPr algn="ctr"/>
            <a:r>
              <a:rPr lang="en-US" sz="3200" b="1" dirty="0"/>
              <a:t>5. KẾT LUẬN VÀ HƯỚNG PHÁT TRIỂN</a:t>
            </a:r>
          </a:p>
        </p:txBody>
      </p:sp>
      <p:sp>
        <p:nvSpPr>
          <p:cNvPr id="7" name="TextBox 6">
            <a:extLst>
              <a:ext uri="{FF2B5EF4-FFF2-40B4-BE49-F238E27FC236}">
                <a16:creationId xmlns:a16="http://schemas.microsoft.com/office/drawing/2014/main" id="{B9721ED7-B439-55FA-66E9-2C85705B2138}"/>
              </a:ext>
            </a:extLst>
          </p:cNvPr>
          <p:cNvSpPr txBox="1"/>
          <p:nvPr/>
        </p:nvSpPr>
        <p:spPr>
          <a:xfrm>
            <a:off x="633048" y="1542422"/>
            <a:ext cx="3063183"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5.1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luận</a:t>
            </a:r>
            <a:endParaRPr lang="en-US" sz="2400" b="1"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4E2CE9F-023E-1F48-5D09-E03F471E2639}"/>
              </a:ext>
            </a:extLst>
          </p:cNvPr>
          <p:cNvSpPr/>
          <p:nvPr/>
        </p:nvSpPr>
        <p:spPr>
          <a:xfrm>
            <a:off x="793420" y="2154041"/>
            <a:ext cx="10963152" cy="4295913"/>
          </a:xfrm>
          <a:prstGeom prst="roundRect">
            <a:avLst>
              <a:gd name="adj" fmla="val 8480"/>
            </a:avLst>
          </a:prstGeom>
          <a:solidFill>
            <a:schemeClr val="bg1">
              <a:lumMod val="9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nSpc>
                <a:spcPct val="150000"/>
              </a:lnSpc>
              <a:buNone/>
            </a:pPr>
            <a:r>
              <a:rPr lang="en-US" sz="2400" dirty="0" err="1">
                <a:solidFill>
                  <a:schemeClr val="tx1"/>
                </a:solidFill>
                <a:latin typeface="Montserrat (Body)"/>
                <a:cs typeface="Arial" panose="020B0604020202020204" pitchFamily="34" charset="0"/>
              </a:rPr>
              <a:t>Kết</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quả</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đạt</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được</a:t>
            </a:r>
            <a:r>
              <a:rPr lang="en-US" sz="2400" dirty="0">
                <a:solidFill>
                  <a:schemeClr val="tx1"/>
                </a:solidFill>
                <a:latin typeface="Montserrat (Body)"/>
                <a:cs typeface="Arial" panose="020B0604020202020204" pitchFamily="34" charset="0"/>
              </a:rPr>
              <a:t>:</a:t>
            </a:r>
            <a:endParaRPr lang="vi-VN" sz="2200" dirty="0">
              <a:solidFill>
                <a:schemeClr val="tx1"/>
              </a:solidFill>
              <a:latin typeface="Montserrat (Body)"/>
              <a:cs typeface="Arial" panose="020B0604020202020204" pitchFamily="34" charset="0"/>
            </a:endParaRP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Thi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công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trụ</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với</a:t>
            </a:r>
            <a:r>
              <a:rPr lang="en-US" sz="2200" dirty="0">
                <a:solidFill>
                  <a:schemeClr val="tx1"/>
                </a:solidFill>
                <a:latin typeface="Montserrat (Body)"/>
                <a:cs typeface="Arial" panose="020B0604020202020204" pitchFamily="34" charset="0"/>
              </a:rPr>
              <a:t> 2 </a:t>
            </a:r>
            <a:r>
              <a:rPr lang="en-US" sz="2200" dirty="0" err="1">
                <a:solidFill>
                  <a:schemeClr val="tx1"/>
                </a:solidFill>
                <a:latin typeface="Montserrat (Body)"/>
                <a:cs typeface="Arial" panose="020B0604020202020204" pitchFamily="34" charset="0"/>
              </a:rPr>
              <a:t>cổng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AC. </a:t>
            </a:r>
            <a:r>
              <a:rPr lang="en-US" sz="2200" dirty="0" err="1">
                <a:solidFill>
                  <a:schemeClr val="tx1"/>
                </a:solidFill>
                <a:latin typeface="Montserrat (Body)"/>
                <a:cs typeface="Arial" panose="020B0604020202020204" pitchFamily="34" charset="0"/>
              </a:rPr>
              <a:t>Có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thể</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cùng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lúc</a:t>
            </a:r>
            <a:r>
              <a:rPr lang="en-US" sz="2200" dirty="0">
                <a:solidFill>
                  <a:schemeClr val="tx1"/>
                </a:solidFill>
                <a:latin typeface="Montserrat (Body)"/>
                <a:cs typeface="Arial" panose="020B0604020202020204" pitchFamily="34" charset="0"/>
              </a:rPr>
              <a:t> 2 </a:t>
            </a:r>
            <a:r>
              <a:rPr lang="en-US" sz="2200" dirty="0" err="1">
                <a:solidFill>
                  <a:schemeClr val="tx1"/>
                </a:solidFill>
                <a:latin typeface="Montserrat (Body)"/>
                <a:cs typeface="Arial" panose="020B0604020202020204" pitchFamily="34" charset="0"/>
              </a:rPr>
              <a:t>xe</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máy</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điện</a:t>
            </a:r>
            <a:r>
              <a:rPr lang="en-US" sz="2200" dirty="0">
                <a:solidFill>
                  <a:schemeClr val="tx1"/>
                </a:solidFill>
                <a:latin typeface="Montserrat (Body)"/>
                <a:cs typeface="Arial" panose="020B0604020202020204" pitchFamily="34" charset="0"/>
              </a:rPr>
              <a:t> ở </a:t>
            </a:r>
            <a:r>
              <a:rPr lang="en-US" sz="2200" dirty="0" err="1">
                <a:solidFill>
                  <a:schemeClr val="tx1"/>
                </a:solidFill>
                <a:latin typeface="Montserrat (Body)"/>
                <a:cs typeface="Arial" panose="020B0604020202020204" pitchFamily="34" charset="0"/>
              </a:rPr>
              <a:t>chế</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độ</a:t>
            </a:r>
            <a:r>
              <a:rPr lang="en-US" sz="2200" dirty="0">
                <a:solidFill>
                  <a:schemeClr val="tx1"/>
                </a:solidFill>
                <a:latin typeface="Montserrat (Body)"/>
                <a:cs typeface="Arial" panose="020B0604020202020204" pitchFamily="34" charset="0"/>
              </a:rPr>
              <a:t> ONLINE </a:t>
            </a:r>
            <a:r>
              <a:rPr lang="en-US" sz="2200" dirty="0" err="1">
                <a:solidFill>
                  <a:schemeClr val="tx1"/>
                </a:solidFill>
                <a:latin typeface="Montserrat (Body)"/>
                <a:cs typeface="Arial" panose="020B0604020202020204" pitchFamily="34" charset="0"/>
              </a:rPr>
              <a:t>hoặc</a:t>
            </a:r>
            <a:r>
              <a:rPr lang="en-US" sz="2200" dirty="0">
                <a:solidFill>
                  <a:schemeClr val="tx1"/>
                </a:solidFill>
                <a:latin typeface="Montserrat (Body)"/>
                <a:cs typeface="Arial" panose="020B0604020202020204" pitchFamily="34" charset="0"/>
              </a:rPr>
              <a:t> OFFLINE.</a:t>
            </a:r>
          </a:p>
          <a:p>
            <a:pPr marL="342900" indent="-342900">
              <a:lnSpc>
                <a:spcPct val="150000"/>
              </a:lnSpc>
              <a:buFont typeface="Arial" panose="020B0604020202020204" pitchFamily="34" charset="0"/>
              <a:buChar char="•"/>
            </a:pPr>
            <a:r>
              <a:rPr lang="en-US" sz="2200" dirty="0">
                <a:solidFill>
                  <a:schemeClr val="tx1"/>
                </a:solidFill>
                <a:latin typeface="Montserrat (Body)"/>
                <a:cs typeface="Arial" panose="020B0604020202020204" pitchFamily="34" charset="0"/>
              </a:rPr>
              <a:t>Thao </a:t>
            </a:r>
            <a:r>
              <a:rPr lang="en-US" sz="2200" dirty="0" err="1">
                <a:solidFill>
                  <a:schemeClr val="tx1"/>
                </a:solidFill>
                <a:latin typeface="Montserrat (Body)"/>
                <a:cs typeface="Arial" panose="020B0604020202020204" pitchFamily="34" charset="0"/>
              </a:rPr>
              <a:t>tác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OFFLINE </a:t>
            </a:r>
            <a:r>
              <a:rPr lang="en-US" sz="2200" dirty="0" err="1">
                <a:solidFill>
                  <a:schemeClr val="tx1"/>
                </a:solidFill>
                <a:latin typeface="Montserrat (Body)"/>
                <a:cs typeface="Arial" panose="020B0604020202020204" pitchFamily="34" charset="0"/>
              </a:rPr>
              <a:t>trên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màn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hình</a:t>
            </a:r>
            <a:r>
              <a:rPr lang="en-US" sz="2200" dirty="0">
                <a:solidFill>
                  <a:schemeClr val="tx1"/>
                </a:solidFill>
                <a:latin typeface="Montserrat (Body)"/>
                <a:cs typeface="Arial" panose="020B0604020202020204" pitchFamily="34" charset="0"/>
              </a:rPr>
              <a:t> HMI, </a:t>
            </a:r>
            <a:r>
              <a:rPr lang="en-US" sz="2200" dirty="0" err="1">
                <a:solidFill>
                  <a:schemeClr val="tx1"/>
                </a:solidFill>
                <a:latin typeface="Montserrat (Body)"/>
                <a:cs typeface="Arial" panose="020B0604020202020204" pitchFamily="34" charset="0"/>
              </a:rPr>
              <a:t>chế</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độ</a:t>
            </a:r>
            <a:r>
              <a:rPr lang="en-US" sz="2200" dirty="0">
                <a:solidFill>
                  <a:schemeClr val="tx1"/>
                </a:solidFill>
                <a:latin typeface="Montserrat (Body)"/>
                <a:cs typeface="Arial" panose="020B0604020202020204" pitchFamily="34" charset="0"/>
              </a:rPr>
              <a:t> ONLINE </a:t>
            </a:r>
            <a:r>
              <a:rPr lang="en-US" sz="2200" dirty="0" err="1">
                <a:solidFill>
                  <a:schemeClr val="tx1"/>
                </a:solidFill>
                <a:latin typeface="Montserrat (Body)"/>
                <a:cs typeface="Arial" panose="020B0604020202020204" pitchFamily="34" charset="0"/>
              </a:rPr>
              <a:t>người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dùng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quét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mã</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thanh</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toán</a:t>
            </a:r>
            <a:r>
              <a:rPr lang="en-US" sz="2200" dirty="0">
                <a:solidFill>
                  <a:schemeClr val="tx1"/>
                </a:solidFill>
                <a:latin typeface="Montserrat (Body)"/>
                <a:cs typeface="Arial" panose="020B0604020202020204" pitchFamily="34" charset="0"/>
              </a:rPr>
              <a:t> QR </a:t>
            </a:r>
            <a:r>
              <a:rPr lang="en-US" sz="2200" dirty="0" err="1">
                <a:solidFill>
                  <a:schemeClr val="tx1"/>
                </a:solidFill>
                <a:latin typeface="Montserrat (Body)"/>
                <a:cs typeface="Arial" panose="020B0604020202020204" pitchFamily="34" charset="0"/>
              </a:rPr>
              <a:t>để</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bắt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đầu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a:t>
            </a:r>
            <a:endParaRPr lang="vi-VN" sz="2200" dirty="0">
              <a:solidFill>
                <a:schemeClr val="tx1"/>
              </a:solidFill>
              <a:latin typeface="Montserrat (Body)"/>
              <a:cs typeface="Arial" panose="020B0604020202020204" pitchFamily="34" charset="0"/>
            </a:endParaRPr>
          </a:p>
          <a:p>
            <a:pPr marL="342900" indent="-342900">
              <a:lnSpc>
                <a:spcPct val="150000"/>
              </a:lnSpc>
              <a:buFont typeface="Arial" panose="020B0604020202020204" pitchFamily="34" charset="0"/>
              <a:buChar char="•"/>
            </a:pPr>
            <a:r>
              <a:rPr lang="en-US" sz="2200" dirty="0">
                <a:solidFill>
                  <a:schemeClr val="tx1"/>
                </a:solidFill>
                <a:latin typeface="Montserrat (Body)"/>
                <a:cs typeface="Arial" panose="020B0604020202020204" pitchFamily="34" charset="0"/>
              </a:rPr>
              <a:t>Hiển </a:t>
            </a:r>
            <a:r>
              <a:rPr lang="en-US" sz="2200" dirty="0" err="1">
                <a:solidFill>
                  <a:schemeClr val="tx1"/>
                </a:solidFill>
                <a:latin typeface="Montserrat (Body)"/>
                <a:cs typeface="Arial" panose="020B0604020202020204" pitchFamily="34" charset="0"/>
              </a:rPr>
              <a:t>thị</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thông</a:t>
            </a:r>
            <a:r>
              <a:rPr lang="en-US" sz="2200" dirty="0">
                <a:solidFill>
                  <a:schemeClr val="tx1"/>
                </a:solidFill>
                <a:latin typeface="Montserrat (Body)"/>
                <a:cs typeface="Arial" panose="020B0604020202020204" pitchFamily="34" charset="0"/>
              </a:rPr>
              <a:t> tin </a:t>
            </a:r>
            <a:r>
              <a:rPr lang="en-US" sz="2200" dirty="0" err="1">
                <a:solidFill>
                  <a:schemeClr val="tx1"/>
                </a:solidFill>
                <a:latin typeface="Montserrat (Body)"/>
                <a:cs typeface="Arial" panose="020B0604020202020204" pitchFamily="34" charset="0"/>
              </a:rPr>
              <a:t>đang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kết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thúc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và</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lịch</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sử</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lên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màn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hình</a:t>
            </a:r>
            <a:r>
              <a:rPr lang="en-US" sz="2200" dirty="0">
                <a:solidFill>
                  <a:schemeClr val="tx1"/>
                </a:solidFill>
                <a:latin typeface="Montserrat (Body)"/>
                <a:cs typeface="Arial" panose="020B0604020202020204" pitchFamily="34" charset="0"/>
              </a:rPr>
              <a:t> HMI</a:t>
            </a:r>
            <a:r>
              <a:rPr lang="vi-VN" sz="22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a:solidFill>
                  <a:schemeClr val="tx1"/>
                </a:solidFill>
                <a:latin typeface="Montserrat (Body)"/>
                <a:cs typeface="Arial" panose="020B0604020202020204" pitchFamily="34" charset="0"/>
              </a:rPr>
              <a:t>Người </a:t>
            </a:r>
            <a:r>
              <a:rPr lang="en-US" sz="2200" dirty="0" err="1">
                <a:solidFill>
                  <a:schemeClr val="tx1"/>
                </a:solidFill>
                <a:latin typeface="Montserrat (Body)"/>
                <a:cs typeface="Arial" panose="020B0604020202020204" pitchFamily="34" charset="0"/>
              </a:rPr>
              <a:t>chủ</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trạm</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thể</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linh</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hoạt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thay</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đổi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giá</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điện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mật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khẩu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trụ</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và</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thông</a:t>
            </a:r>
            <a:r>
              <a:rPr lang="en-US" sz="2200" dirty="0">
                <a:solidFill>
                  <a:schemeClr val="tx1"/>
                </a:solidFill>
                <a:latin typeface="Montserrat (Body)"/>
                <a:cs typeface="Arial" panose="020B0604020202020204" pitchFamily="34" charset="0"/>
              </a:rPr>
              <a:t> tin </a:t>
            </a:r>
            <a:r>
              <a:rPr lang="en-US" sz="2200" dirty="0" err="1">
                <a:solidFill>
                  <a:schemeClr val="tx1"/>
                </a:solidFill>
                <a:latin typeface="Montserrat (Body)"/>
                <a:cs typeface="Arial" panose="020B0604020202020204" pitchFamily="34" charset="0"/>
              </a:rPr>
              <a:t>WiFi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thông</a:t>
            </a:r>
            <a:r>
              <a:rPr lang="en-US" sz="2200" dirty="0">
                <a:solidFill>
                  <a:schemeClr val="tx1"/>
                </a:solidFill>
                <a:latin typeface="Montserrat (Body)"/>
                <a:cs typeface="Arial" panose="020B0604020202020204" pitchFamily="34" charset="0"/>
              </a:rPr>
              <a:t> qua </a:t>
            </a:r>
            <a:r>
              <a:rPr lang="en-US" sz="2200" dirty="0" err="1">
                <a:solidFill>
                  <a:schemeClr val="tx1"/>
                </a:solidFill>
                <a:latin typeface="Montserrat (Body)"/>
                <a:cs typeface="Arial" panose="020B0604020202020204" pitchFamily="34" charset="0"/>
              </a:rPr>
              <a:t>màn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hình</a:t>
            </a:r>
            <a:r>
              <a:rPr lang="en-US" sz="2200" dirty="0">
                <a:solidFill>
                  <a:schemeClr val="tx1"/>
                </a:solidFill>
                <a:latin typeface="Montserrat (Body)"/>
                <a:cs typeface="Arial" panose="020B0604020202020204" pitchFamily="34" charset="0"/>
              </a:rPr>
              <a:t> HMI</a:t>
            </a:r>
            <a:r>
              <a:rPr lang="vi-VN" sz="22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endParaRPr lang="vi-VN" sz="2200" dirty="0">
              <a:solidFill>
                <a:schemeClr val="tx1"/>
              </a:solidFill>
              <a:cs typeface="Arial" panose="020B0604020202020204" pitchFamily="34" charset="0"/>
            </a:endParaRPr>
          </a:p>
          <a:p>
            <a:pPr>
              <a:lnSpc>
                <a:spcPct val="150000"/>
              </a:lnSpc>
            </a:pPr>
            <a:endParaRPr lang="en-US" sz="2200" dirty="0">
              <a:solidFill>
                <a:schemeClr val="tx1"/>
              </a:solidFill>
              <a:latin typeface="Arial" panose="020B0604020202020204" pitchFamily="34" charset="0"/>
              <a:cs typeface="Arial" panose="020B0604020202020204" pitchFamily="34" charset="0"/>
            </a:endParaRPr>
          </a:p>
          <a:p>
            <a:pPr>
              <a:lnSpc>
                <a:spcPct val="150000"/>
              </a:lnSpc>
            </a:pPr>
            <a:r>
              <a:rPr lang="en-US" sz="2200" dirty="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493FCF0-B536-BD4F-4481-3057ABE61369}"/>
              </a:ext>
            </a:extLst>
          </p:cNvPr>
          <p:cNvSpPr>
            <a:spLocks noGrp="1"/>
          </p:cNvSpPr>
          <p:nvPr>
            <p:ph type="sldNum" sz="quarter" idx="12"/>
          </p:nvPr>
        </p:nvSpPr>
        <p:spPr/>
        <p:txBody>
          <a:bodyPr/>
          <a:lstStyle/>
          <a:p>
            <a:r>
              <a:rPr lang="en-US" sz="1600" dirty="0"/>
              <a:t>17</a:t>
            </a:r>
          </a:p>
        </p:txBody>
      </p:sp>
    </p:spTree>
    <p:extLst>
      <p:ext uri="{BB962C8B-B14F-4D97-AF65-F5344CB8AC3E}">
        <p14:creationId xmlns:p14="http://schemas.microsoft.com/office/powerpoint/2010/main" val="321229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610C394-09EB-400B-EB7B-8136E70C5AA9}"/>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D5E77512-33FE-9F5E-0BD7-024486850B87}"/>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65DB45D1-C271-F7CE-4F4A-64CFC5A3B62A}"/>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CD209510-152A-8CBA-2D2F-77BD2CEE36CB}"/>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5" name="TextBox 4">
            <a:extLst>
              <a:ext uri="{FF2B5EF4-FFF2-40B4-BE49-F238E27FC236}">
                <a16:creationId xmlns:a16="http://schemas.microsoft.com/office/drawing/2014/main" id="{8BBF42C6-9DBA-37C6-986A-CD770DCE53D1}"/>
              </a:ext>
            </a:extLst>
          </p:cNvPr>
          <p:cNvSpPr txBox="1"/>
          <p:nvPr/>
        </p:nvSpPr>
        <p:spPr>
          <a:xfrm>
            <a:off x="2026248" y="1036257"/>
            <a:ext cx="8445910" cy="584775"/>
          </a:xfrm>
          <a:prstGeom prst="rect">
            <a:avLst/>
          </a:prstGeom>
          <a:noFill/>
        </p:spPr>
        <p:txBody>
          <a:bodyPr wrap="square" rtlCol="0">
            <a:spAutoFit/>
          </a:bodyPr>
          <a:lstStyle/>
          <a:p>
            <a:pPr algn="ctr"/>
            <a:r>
              <a:rPr lang="en-US" sz="3200" b="1" dirty="0"/>
              <a:t>5. KẾT LUẬN VÀ HƯỚNG PHÁT TRIỂN</a:t>
            </a:r>
          </a:p>
        </p:txBody>
      </p:sp>
      <p:sp>
        <p:nvSpPr>
          <p:cNvPr id="7" name="TextBox 6">
            <a:extLst>
              <a:ext uri="{FF2B5EF4-FFF2-40B4-BE49-F238E27FC236}">
                <a16:creationId xmlns:a16="http://schemas.microsoft.com/office/drawing/2014/main" id="{EE51AFCC-255D-53B1-D0DE-AEDA8DBFBEA3}"/>
              </a:ext>
            </a:extLst>
          </p:cNvPr>
          <p:cNvSpPr txBox="1"/>
          <p:nvPr/>
        </p:nvSpPr>
        <p:spPr>
          <a:xfrm>
            <a:off x="633048" y="1542422"/>
            <a:ext cx="3063183"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5.1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luận</a:t>
            </a:r>
            <a:endParaRPr lang="en-US" sz="2400" b="1"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21A781BC-3099-95E2-50AA-A77C2916D396}"/>
              </a:ext>
            </a:extLst>
          </p:cNvPr>
          <p:cNvSpPr/>
          <p:nvPr/>
        </p:nvSpPr>
        <p:spPr>
          <a:xfrm>
            <a:off x="793419" y="2154041"/>
            <a:ext cx="10911569" cy="4295913"/>
          </a:xfrm>
          <a:prstGeom prst="roundRect">
            <a:avLst>
              <a:gd name="adj" fmla="val 8480"/>
            </a:avLst>
          </a:prstGeom>
          <a:solidFill>
            <a:schemeClr val="bg1">
              <a:lumMod val="9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nSpc>
                <a:spcPct val="150000"/>
              </a:lnSpc>
              <a:buNone/>
            </a:pPr>
            <a:r>
              <a:rPr lang="en-US" sz="2400" dirty="0" err="1">
                <a:solidFill>
                  <a:schemeClr val="tx1"/>
                </a:solidFill>
                <a:latin typeface="Montserrat (Body)"/>
                <a:cs typeface="Arial" panose="020B0604020202020204" pitchFamily="34" charset="0"/>
              </a:rPr>
              <a:t>Hạn</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chế</a:t>
            </a:r>
            <a:r>
              <a:rPr lang="en-US" sz="24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Chưa</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phát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triển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phương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thức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giao</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tiếp</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nhiều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trụ</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với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nhau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Nếu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như</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xây</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dựng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hệ</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thống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trạm</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với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nhiều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trụ</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sẽ</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để</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quản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lý</a:t>
            </a:r>
            <a:r>
              <a:rPr lang="en-US" sz="22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Hệ</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thống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sử</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dụng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WiFi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trong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chế</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độ</a:t>
            </a:r>
            <a:r>
              <a:rPr lang="en-US" sz="2200" dirty="0">
                <a:solidFill>
                  <a:schemeClr val="tx1"/>
                </a:solidFill>
                <a:latin typeface="Montserrat (Body)"/>
                <a:cs typeface="Arial" panose="020B0604020202020204" pitchFamily="34" charset="0"/>
              </a:rPr>
              <a:t> ONLINE. </a:t>
            </a:r>
            <a:r>
              <a:rPr lang="en-US" sz="2200" dirty="0" err="1">
                <a:solidFill>
                  <a:schemeClr val="tx1"/>
                </a:solidFill>
                <a:latin typeface="Montserrat (Body)"/>
                <a:cs typeface="Arial" panose="020B0604020202020204" pitchFamily="34" charset="0"/>
              </a:rPr>
              <a:t>Nên</a:t>
            </a:r>
            <a:r>
              <a:rPr lang="en-US" sz="2200" dirty="0">
                <a:solidFill>
                  <a:schemeClr val="tx1"/>
                </a:solidFill>
                <a:latin typeface="Montserrat (Body)"/>
                <a:cs typeface="Arial" panose="020B0604020202020204" pitchFamily="34" charset="0"/>
              </a:rPr>
              <a:t> ở </a:t>
            </a:r>
            <a:r>
              <a:rPr lang="en-US" sz="2200" dirty="0" err="1">
                <a:solidFill>
                  <a:schemeClr val="tx1"/>
                </a:solidFill>
                <a:latin typeface="Montserrat (Body)"/>
                <a:cs typeface="Arial" panose="020B0604020202020204" pitchFamily="34" charset="0"/>
              </a:rPr>
              <a:t>những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nơi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không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đáp</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ứng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điều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kiện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WiFi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sẽ</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triển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khai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mô</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hình</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này</a:t>
            </a:r>
            <a:r>
              <a:rPr lang="en-US" sz="22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Chưa</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thông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báo</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pin </a:t>
            </a:r>
            <a:r>
              <a:rPr lang="en-US" sz="2200" dirty="0" err="1">
                <a:solidFill>
                  <a:schemeClr val="tx1"/>
                </a:solidFill>
                <a:latin typeface="Montserrat (Body)"/>
                <a:cs typeface="Arial" panose="020B0604020202020204" pitchFamily="34" charset="0"/>
              </a:rPr>
              <a:t>đầy</a:t>
            </a:r>
            <a:r>
              <a:rPr lang="en-US" sz="2200" dirty="0">
                <a:solidFill>
                  <a:schemeClr val="tx1"/>
                </a:solidFill>
                <a:latin typeface="Montserrat (Body)"/>
                <a:cs typeface="Arial" panose="020B0604020202020204" pitchFamily="34" charset="0"/>
              </a:rPr>
              <a:t> hay </a:t>
            </a:r>
            <a:r>
              <a:rPr lang="en-US" sz="2200" dirty="0" err="1">
                <a:solidFill>
                  <a:schemeClr val="tx1"/>
                </a:solidFill>
                <a:latin typeface="Montserrat (Body)"/>
                <a:cs typeface="Arial" panose="020B0604020202020204" pitchFamily="34" charset="0"/>
              </a:rPr>
              <a:t>là</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lỗi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trong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quá</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trình</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a:t>
            </a:r>
            <a:endParaRPr lang="vi-VN" sz="2200" dirty="0">
              <a:solidFill>
                <a:schemeClr val="tx1"/>
              </a:solidFill>
              <a:cs typeface="Arial" panose="020B0604020202020204" pitchFamily="34" charset="0"/>
            </a:endParaRPr>
          </a:p>
          <a:p>
            <a:pPr>
              <a:lnSpc>
                <a:spcPct val="150000"/>
              </a:lnSpc>
            </a:pPr>
            <a:endParaRPr lang="en-US" sz="2200" dirty="0">
              <a:solidFill>
                <a:schemeClr val="tx1"/>
              </a:solidFill>
              <a:latin typeface="Arial" panose="020B0604020202020204" pitchFamily="34" charset="0"/>
              <a:cs typeface="Arial" panose="020B0604020202020204" pitchFamily="34" charset="0"/>
            </a:endParaRPr>
          </a:p>
          <a:p>
            <a:pPr>
              <a:lnSpc>
                <a:spcPct val="150000"/>
              </a:lnSpc>
            </a:pPr>
            <a:r>
              <a:rPr lang="en-US" sz="2200" dirty="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6FC39-3064-9CDE-C687-1F0771D5C87A}"/>
              </a:ext>
            </a:extLst>
          </p:cNvPr>
          <p:cNvSpPr>
            <a:spLocks noGrp="1"/>
          </p:cNvSpPr>
          <p:nvPr>
            <p:ph type="sldNum" sz="quarter" idx="12"/>
          </p:nvPr>
        </p:nvSpPr>
        <p:spPr/>
        <p:txBody>
          <a:bodyPr/>
          <a:lstStyle/>
          <a:p>
            <a:r>
              <a:rPr lang="en-US" sz="1600" dirty="0"/>
              <a:t>18</a:t>
            </a:r>
          </a:p>
        </p:txBody>
      </p:sp>
    </p:spTree>
    <p:extLst>
      <p:ext uri="{BB962C8B-B14F-4D97-AF65-F5344CB8AC3E}">
        <p14:creationId xmlns:p14="http://schemas.microsoft.com/office/powerpoint/2010/main" val="26463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71" title="Logo3DVisionLab-HCMUTE.png"/>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771" name="Google Shape;771;p71" descr="Logo khoa dien.png"/>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772" name="Google Shape;772;p71" title="Logo-IoTVisionc-01.jpg"/>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775" name="Google Shape;775;p71"/>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NỘI DUNG</a:t>
            </a:r>
            <a:endParaRPr sz="3200" b="1" dirty="0">
              <a:latin typeface="Montserrat (Body)"/>
              <a:ea typeface="Times New Roman"/>
              <a:cs typeface="Times New Roman"/>
              <a:sym typeface="Times New Roman"/>
            </a:endParaRPr>
          </a:p>
        </p:txBody>
      </p:sp>
      <p:graphicFrame>
        <p:nvGraphicFramePr>
          <p:cNvPr id="2" name="TextBox 3">
            <a:extLst>
              <a:ext uri="{FF2B5EF4-FFF2-40B4-BE49-F238E27FC236}">
                <a16:creationId xmlns:a16="http://schemas.microsoft.com/office/drawing/2014/main" id="{AC05D755-F8C3-AC57-3901-1739C8F7C9A0}"/>
              </a:ext>
            </a:extLst>
          </p:cNvPr>
          <p:cNvGraphicFramePr/>
          <p:nvPr>
            <p:extLst>
              <p:ext uri="{D42A27DB-BD31-4B8C-83A1-F6EECF244321}">
                <p14:modId xmlns:p14="http://schemas.microsoft.com/office/powerpoint/2010/main" val="1828508036"/>
              </p:ext>
            </p:extLst>
          </p:nvPr>
        </p:nvGraphicFramePr>
        <p:xfrm>
          <a:off x="1563525" y="2129754"/>
          <a:ext cx="9228405" cy="45021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Slide Number Placeholder 2">
            <a:extLst>
              <a:ext uri="{FF2B5EF4-FFF2-40B4-BE49-F238E27FC236}">
                <a16:creationId xmlns:a16="http://schemas.microsoft.com/office/drawing/2014/main" id="{F9F79900-0767-1824-0920-70D0F2D91A9F}"/>
              </a:ext>
            </a:extLst>
          </p:cNvPr>
          <p:cNvSpPr>
            <a:spLocks noGrp="1"/>
          </p:cNvSpPr>
          <p:nvPr>
            <p:ph type="sldNum" sz="quarter" idx="12"/>
          </p:nvPr>
        </p:nvSpPr>
        <p:spPr/>
        <p:txBody>
          <a:bodyPr/>
          <a:lstStyle/>
          <a:p>
            <a:r>
              <a:rPr lang="en-US" sz="1600"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E916A841-EAEC-E973-F6BE-8AB9529F817F}"/>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B18AC10D-61F7-5B4B-814A-8C50148B31D5}"/>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322DF368-F711-BC06-0E41-06AD1518142A}"/>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9AED1300-1930-02C6-7208-E4661BE71E5B}"/>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5" name="TextBox 4">
            <a:extLst>
              <a:ext uri="{FF2B5EF4-FFF2-40B4-BE49-F238E27FC236}">
                <a16:creationId xmlns:a16="http://schemas.microsoft.com/office/drawing/2014/main" id="{F2E58304-7350-8727-42F1-2F4EC5FB6B18}"/>
              </a:ext>
            </a:extLst>
          </p:cNvPr>
          <p:cNvSpPr txBox="1"/>
          <p:nvPr/>
        </p:nvSpPr>
        <p:spPr>
          <a:xfrm>
            <a:off x="2026248" y="947971"/>
            <a:ext cx="8445910" cy="584775"/>
          </a:xfrm>
          <a:prstGeom prst="rect">
            <a:avLst/>
          </a:prstGeom>
          <a:noFill/>
        </p:spPr>
        <p:txBody>
          <a:bodyPr wrap="square" rtlCol="0">
            <a:spAutoFit/>
          </a:bodyPr>
          <a:lstStyle/>
          <a:p>
            <a:pPr algn="ctr"/>
            <a:r>
              <a:rPr lang="en-US" sz="3200" b="1" dirty="0"/>
              <a:t>5. KẾT LUẬN VÀ HƯỚNG PHÁT TRIỂN</a:t>
            </a:r>
          </a:p>
        </p:txBody>
      </p:sp>
      <p:sp>
        <p:nvSpPr>
          <p:cNvPr id="7" name="TextBox 6">
            <a:extLst>
              <a:ext uri="{FF2B5EF4-FFF2-40B4-BE49-F238E27FC236}">
                <a16:creationId xmlns:a16="http://schemas.microsoft.com/office/drawing/2014/main" id="{85F4A5F8-9145-E72A-9920-AB2A806E3255}"/>
              </a:ext>
            </a:extLst>
          </p:cNvPr>
          <p:cNvSpPr txBox="1"/>
          <p:nvPr/>
        </p:nvSpPr>
        <p:spPr>
          <a:xfrm>
            <a:off x="633048" y="1542422"/>
            <a:ext cx="3627453"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5.2 </a:t>
            </a:r>
            <a:r>
              <a:rPr lang="en-US" sz="2400" b="1" dirty="0" err="1">
                <a:latin typeface="Arial" panose="020B0604020202020204" pitchFamily="34" charset="0"/>
                <a:cs typeface="Arial" panose="020B0604020202020204" pitchFamily="34" charset="0"/>
              </a:rPr>
              <a:t>Hướng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triển</a:t>
            </a:r>
            <a:endParaRPr lang="en-US" sz="2400" b="1"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28C160E-E5A1-3C7E-EEE7-878DF98F9EB2}"/>
              </a:ext>
            </a:extLst>
          </p:cNvPr>
          <p:cNvSpPr/>
          <p:nvPr/>
        </p:nvSpPr>
        <p:spPr>
          <a:xfrm>
            <a:off x="793419" y="2154042"/>
            <a:ext cx="10911569" cy="3362504"/>
          </a:xfrm>
          <a:prstGeom prst="roundRect">
            <a:avLst>
              <a:gd name="adj" fmla="val 8480"/>
            </a:avLst>
          </a:prstGeom>
          <a:solidFill>
            <a:schemeClr val="bg1">
              <a:lumMod val="9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nSpc>
                <a:spcPct val="150000"/>
              </a:lnSpc>
              <a:buNone/>
            </a:pPr>
            <a:r>
              <a:rPr lang="en-US" sz="2400" dirty="0" err="1">
                <a:solidFill>
                  <a:schemeClr val="tx1"/>
                </a:solidFill>
                <a:latin typeface="Montserrat (Body)"/>
                <a:cs typeface="Arial" panose="020B0604020202020204" pitchFamily="34" charset="0"/>
              </a:rPr>
              <a:t>Hướng</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phát</a:t>
            </a:r>
            <a:r>
              <a:rPr lang="en-US" sz="2400" dirty="0">
                <a:solidFill>
                  <a:schemeClr val="tx1"/>
                </a:solidFill>
                <a:latin typeface="Montserrat (Body)"/>
                <a:cs typeface="Arial" panose="020B0604020202020204" pitchFamily="34" charset="0"/>
              </a:rPr>
              <a:t> </a:t>
            </a:r>
            <a:r>
              <a:rPr lang="en-US" sz="2400" dirty="0" err="1">
                <a:solidFill>
                  <a:schemeClr val="tx1"/>
                </a:solidFill>
                <a:latin typeface="Montserrat (Body)"/>
                <a:cs typeface="Arial" panose="020B0604020202020204" pitchFamily="34" charset="0"/>
              </a:rPr>
              <a:t>triển</a:t>
            </a:r>
            <a:r>
              <a:rPr lang="en-US" sz="24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Chuyển</a:t>
            </a:r>
            <a:r>
              <a:rPr lang="en-US" sz="2200" dirty="0">
                <a:solidFill>
                  <a:schemeClr val="tx1"/>
                </a:solidFill>
                <a:latin typeface="Montserrat (Body)"/>
                <a:cs typeface="Arial" panose="020B0604020202020204" pitchFamily="34" charset="0"/>
              </a:rPr>
              <a:t> sang </a:t>
            </a:r>
            <a:r>
              <a:rPr lang="en-US" sz="2200" dirty="0" err="1">
                <a:solidFill>
                  <a:schemeClr val="tx1"/>
                </a:solidFill>
                <a:latin typeface="Montserrat (Body)"/>
                <a:cs typeface="Arial" panose="020B0604020202020204" pitchFamily="34" charset="0"/>
              </a:rPr>
              <a:t>sử</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dụng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mạng</a:t>
            </a:r>
            <a:r>
              <a:rPr lang="en-US" sz="2200" dirty="0">
                <a:solidFill>
                  <a:schemeClr val="tx1"/>
                </a:solidFill>
                <a:latin typeface="Montserrat (Body)"/>
                <a:cs typeface="Arial" panose="020B0604020202020204" pitchFamily="34" charset="0"/>
              </a:rPr>
              <a:t> di </a:t>
            </a:r>
            <a:r>
              <a:rPr lang="en-US" sz="2200" dirty="0" err="1">
                <a:solidFill>
                  <a:schemeClr val="tx1"/>
                </a:solidFill>
                <a:latin typeface="Montserrat (Body)"/>
                <a:cs typeface="Arial" panose="020B0604020202020204" pitchFamily="34" charset="0"/>
              </a:rPr>
              <a:t>động</a:t>
            </a:r>
            <a:r>
              <a:rPr lang="en-US" sz="2200" dirty="0">
                <a:solidFill>
                  <a:schemeClr val="tx1"/>
                </a:solidFill>
                <a:latin typeface="Montserrat (Body)"/>
                <a:cs typeface="Arial" panose="020B0604020202020204" pitchFamily="34" charset="0"/>
              </a:rPr>
              <a:t> 4G </a:t>
            </a:r>
            <a:r>
              <a:rPr lang="en-US" sz="2200" dirty="0" err="1">
                <a:solidFill>
                  <a:schemeClr val="tx1"/>
                </a:solidFill>
                <a:latin typeface="Montserrat (Body)"/>
                <a:cs typeface="Arial" panose="020B0604020202020204" pitchFamily="34" charset="0"/>
              </a:rPr>
              <a:t>thay</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cho</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WiFi</a:t>
            </a:r>
            <a:r>
              <a:rPr lang="en-US" sz="2200" dirty="0">
                <a:solidFill>
                  <a:schemeClr val="tx1"/>
                </a:solidFill>
                <a:latin typeface="Montserrat (Body)"/>
                <a:cs typeface="Arial" panose="020B0604020202020204" pitchFamily="34" charset="0"/>
              </a:rPr>
              <a:t>.</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Phát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triển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cơ</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chế</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hoàn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tiền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tự</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động</a:t>
            </a:r>
            <a:r>
              <a:rPr lang="en-US" sz="2200" dirty="0">
                <a:solidFill>
                  <a:schemeClr val="tx1"/>
                </a:solidFill>
                <a:latin typeface="Montserrat (Body)"/>
                <a:cs typeface="Arial" panose="020B0604020202020204" pitchFamily="34" charset="0"/>
              </a:rPr>
              <a:t> ở </a:t>
            </a:r>
            <a:r>
              <a:rPr lang="en-US" sz="2200" dirty="0" err="1">
                <a:solidFill>
                  <a:schemeClr val="tx1"/>
                </a:solidFill>
                <a:latin typeface="Montserrat (Body)"/>
                <a:cs typeface="Arial" panose="020B0604020202020204" pitchFamily="34" charset="0"/>
              </a:rPr>
              <a:t>chế</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độ</a:t>
            </a:r>
            <a:r>
              <a:rPr lang="en-US" sz="2200" dirty="0">
                <a:solidFill>
                  <a:schemeClr val="tx1"/>
                </a:solidFill>
                <a:latin typeface="Montserrat (Body)"/>
                <a:cs typeface="Arial" panose="020B0604020202020204" pitchFamily="34" charset="0"/>
              </a:rPr>
              <a:t> ONLINE.</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Xây</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dựng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hệ</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thống</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có</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thể</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điều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khiển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và</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giám</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sát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từ</a:t>
            </a:r>
            <a:r>
              <a:rPr lang="en-US" sz="2200" dirty="0">
                <a:solidFill>
                  <a:schemeClr val="tx1"/>
                </a:solidFill>
                <a:latin typeface="Montserrat (Body)"/>
                <a:cs typeface="Arial" panose="020B0604020202020204" pitchFamily="34" charset="0"/>
              </a:rPr>
              <a:t> xa.</a:t>
            </a:r>
          </a:p>
          <a:p>
            <a:pPr marL="342900" indent="-342900">
              <a:lnSpc>
                <a:spcPct val="150000"/>
              </a:lnSpc>
              <a:buFont typeface="Arial" panose="020B0604020202020204" pitchFamily="34" charset="0"/>
              <a:buChar char="•"/>
            </a:pPr>
            <a:r>
              <a:rPr lang="en-US" sz="2200" dirty="0" err="1">
                <a:solidFill>
                  <a:schemeClr val="tx1"/>
                </a:solidFill>
                <a:latin typeface="Montserrat (Body)"/>
                <a:cs typeface="Arial" panose="020B0604020202020204" pitchFamily="34" charset="0"/>
              </a:rPr>
              <a:t>Phát</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triển</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giao</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thức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giao</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tiếp</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giữa</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nhiều</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trụ</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sạc</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với</a:t>
            </a:r>
            <a:r>
              <a:rPr lang="en-US" sz="2200" dirty="0">
                <a:solidFill>
                  <a:schemeClr val="tx1"/>
                </a:solidFill>
                <a:latin typeface="Montserrat (Body)"/>
                <a:cs typeface="Arial" panose="020B0604020202020204" pitchFamily="34" charset="0"/>
              </a:rPr>
              <a:t> </a:t>
            </a:r>
            <a:r>
              <a:rPr lang="en-US" sz="2200" dirty="0" err="1">
                <a:solidFill>
                  <a:schemeClr val="tx1"/>
                </a:solidFill>
                <a:latin typeface="Montserrat (Body)"/>
                <a:cs typeface="Arial" panose="020B0604020202020204" pitchFamily="34" charset="0"/>
              </a:rPr>
              <a:t>nhau</a:t>
            </a:r>
            <a:r>
              <a:rPr lang="en-US" sz="2200" dirty="0">
                <a:solidFill>
                  <a:schemeClr val="tx1"/>
                </a:solidFill>
                <a:latin typeface="Montserrat (Body)"/>
                <a:cs typeface="Arial" panose="020B0604020202020204" pitchFamily="34" charset="0"/>
              </a:rPr>
              <a:t>.</a:t>
            </a:r>
            <a:endParaRPr lang="vi-VN" sz="2200" dirty="0">
              <a:solidFill>
                <a:schemeClr val="tx1"/>
              </a:solidFill>
              <a:latin typeface="Montserrat (Body)"/>
              <a:cs typeface="Arial" panose="020B0604020202020204" pitchFamily="34" charset="0"/>
            </a:endParaRPr>
          </a:p>
          <a:p>
            <a:pPr>
              <a:lnSpc>
                <a:spcPct val="150000"/>
              </a:lnSpc>
            </a:pPr>
            <a:endParaRPr lang="en-US" sz="2200" dirty="0">
              <a:solidFill>
                <a:schemeClr val="tx1"/>
              </a:solidFill>
              <a:latin typeface="Arial" panose="020B0604020202020204" pitchFamily="34" charset="0"/>
              <a:cs typeface="Arial" panose="020B0604020202020204" pitchFamily="34" charset="0"/>
            </a:endParaRPr>
          </a:p>
          <a:p>
            <a:pPr>
              <a:lnSpc>
                <a:spcPct val="150000"/>
              </a:lnSpc>
            </a:pPr>
            <a:r>
              <a:rPr lang="en-US" sz="2200" dirty="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A36E40-D597-3655-F065-8856C2F9100E}"/>
              </a:ext>
            </a:extLst>
          </p:cNvPr>
          <p:cNvSpPr>
            <a:spLocks noGrp="1"/>
          </p:cNvSpPr>
          <p:nvPr>
            <p:ph type="sldNum" sz="quarter" idx="12"/>
          </p:nvPr>
        </p:nvSpPr>
        <p:spPr/>
        <p:txBody>
          <a:bodyPr/>
          <a:lstStyle/>
          <a:p>
            <a:r>
              <a:rPr lang="en-US" sz="1600" dirty="0"/>
              <a:t>19</a:t>
            </a:r>
          </a:p>
        </p:txBody>
      </p:sp>
    </p:spTree>
    <p:extLst>
      <p:ext uri="{BB962C8B-B14F-4D97-AF65-F5344CB8AC3E}">
        <p14:creationId xmlns:p14="http://schemas.microsoft.com/office/powerpoint/2010/main" val="428392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62795F7-F80F-4A0F-38B3-1971911159BB}"/>
            </a:ext>
          </a:extLst>
        </p:cNvPr>
        <p:cNvGrpSpPr/>
        <p:nvPr/>
      </p:nvGrpSpPr>
      <p:grpSpPr>
        <a:xfrm>
          <a:off x="0" y="0"/>
          <a:ext cx="0" cy="0"/>
          <a:chOff x="0" y="0"/>
          <a:chExt cx="0" cy="0"/>
        </a:xfrm>
      </p:grpSpPr>
      <p:pic>
        <p:nvPicPr>
          <p:cNvPr id="142" name="Google Shape;142;p25" title="Logo3DVisionLab-HCMUTE.png">
            <a:extLst>
              <a:ext uri="{FF2B5EF4-FFF2-40B4-BE49-F238E27FC236}">
                <a16:creationId xmlns:a16="http://schemas.microsoft.com/office/drawing/2014/main" id="{7A9581CE-AF4A-4F9A-F828-5100112A97F7}"/>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2FAB6462-8DC1-AF30-9E60-8B0494D1275E}"/>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883D14F9-C959-87D6-9ADC-2009E57751B3}"/>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3" name="Rectangle: Rounded Corners 2">
            <a:extLst>
              <a:ext uri="{FF2B5EF4-FFF2-40B4-BE49-F238E27FC236}">
                <a16:creationId xmlns:a16="http://schemas.microsoft.com/office/drawing/2014/main" id="{4DBC4827-1821-2A37-CD03-1E019E170623}"/>
              </a:ext>
            </a:extLst>
          </p:cNvPr>
          <p:cNvSpPr/>
          <p:nvPr/>
        </p:nvSpPr>
        <p:spPr>
          <a:xfrm>
            <a:off x="2146300" y="2281307"/>
            <a:ext cx="7899400" cy="2295386"/>
          </a:xfrm>
          <a:prstGeom prst="roundRect">
            <a:avLst>
              <a:gd name="adj" fmla="val 3067"/>
            </a:avLst>
          </a:prstGeom>
          <a:solidFill>
            <a:schemeClr val="bg1"/>
          </a:solidFill>
          <a:ln>
            <a:noFill/>
          </a:ln>
          <a:effectLst>
            <a:outerShdw blurRad="1270000" dist="38100" dir="2700000" algn="tl" rotWithShape="0">
              <a:schemeClr val="tx1">
                <a:lumMod val="65000"/>
                <a:lumOff val="3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lumMod val="65000"/>
                  <a:lumOff val="35000"/>
                </a:schemeClr>
              </a:solidFill>
            </a:endParaRPr>
          </a:p>
        </p:txBody>
      </p:sp>
      <p:sp>
        <p:nvSpPr>
          <p:cNvPr id="4" name="TextBox 3">
            <a:extLst>
              <a:ext uri="{FF2B5EF4-FFF2-40B4-BE49-F238E27FC236}">
                <a16:creationId xmlns:a16="http://schemas.microsoft.com/office/drawing/2014/main" id="{AEF6FFE4-C22C-FD28-2219-D5A49828B90A}"/>
              </a:ext>
            </a:extLst>
          </p:cNvPr>
          <p:cNvSpPr txBox="1"/>
          <p:nvPr/>
        </p:nvSpPr>
        <p:spPr>
          <a:xfrm>
            <a:off x="1854200" y="2430968"/>
            <a:ext cx="8483600" cy="615553"/>
          </a:xfrm>
          <a:prstGeom prst="rect">
            <a:avLst/>
          </a:prstGeom>
          <a:noFill/>
        </p:spPr>
        <p:txBody>
          <a:bodyPr wrap="square">
            <a:spAutoFit/>
          </a:bodyPr>
          <a:lstStyle/>
          <a:p>
            <a:pPr algn="ctr"/>
            <a:r>
              <a:rPr lang="en-US" sz="3400" dirty="0">
                <a:solidFill>
                  <a:schemeClr val="tx1">
                    <a:lumMod val="65000"/>
                    <a:lumOff val="35000"/>
                  </a:schemeClr>
                </a:solidFill>
                <a:latin typeface="Montserrat (Body)"/>
              </a:rPr>
              <a:t>CẢM ƠN THẦY CÔ ĐÃ LẮNG NGHE</a:t>
            </a:r>
          </a:p>
        </p:txBody>
      </p:sp>
      <p:pic>
        <p:nvPicPr>
          <p:cNvPr id="6" name="Picture 5">
            <a:extLst>
              <a:ext uri="{FF2B5EF4-FFF2-40B4-BE49-F238E27FC236}">
                <a16:creationId xmlns:a16="http://schemas.microsoft.com/office/drawing/2014/main" id="{DBBA758B-AD4E-C14C-EBDF-43A8A090DE4F}"/>
              </a:ext>
            </a:extLst>
          </p:cNvPr>
          <p:cNvPicPr>
            <a:picLocks noChangeAspect="1"/>
          </p:cNvPicPr>
          <p:nvPr/>
        </p:nvPicPr>
        <p:blipFill>
          <a:blip r:embed="rId6"/>
          <a:stretch>
            <a:fillRect/>
          </a:stretch>
        </p:blipFill>
        <p:spPr>
          <a:xfrm>
            <a:off x="4185566" y="3487524"/>
            <a:ext cx="709536" cy="910570"/>
          </a:xfrm>
          <a:prstGeom prst="rect">
            <a:avLst/>
          </a:prstGeom>
        </p:spPr>
      </p:pic>
      <p:pic>
        <p:nvPicPr>
          <p:cNvPr id="9" name="Picture 8" descr="A hand holding a wifi symbol&#10;&#10;Description automatically generated">
            <a:extLst>
              <a:ext uri="{FF2B5EF4-FFF2-40B4-BE49-F238E27FC236}">
                <a16:creationId xmlns:a16="http://schemas.microsoft.com/office/drawing/2014/main" id="{F92861CA-1310-717D-A444-FA3ADF3A82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9662" y="3419937"/>
            <a:ext cx="1011744" cy="910570"/>
          </a:xfrm>
          <a:prstGeom prst="rect">
            <a:avLst/>
          </a:prstGeom>
        </p:spPr>
      </p:pic>
      <p:pic>
        <p:nvPicPr>
          <p:cNvPr id="10" name="Picture 2" descr="Điện Điện tử - Sư phạm Kỹ thuật Tp. HCM">
            <a:extLst>
              <a:ext uri="{FF2B5EF4-FFF2-40B4-BE49-F238E27FC236}">
                <a16:creationId xmlns:a16="http://schemas.microsoft.com/office/drawing/2014/main" id="{9D3CD5E8-5E47-2566-D7FC-32441F54AB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1386" y="3419937"/>
            <a:ext cx="1192105" cy="9845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00627A-3020-DCF2-3B29-5467C3B8BA4D}"/>
              </a:ext>
            </a:extLst>
          </p:cNvPr>
          <p:cNvSpPr>
            <a:spLocks noGrp="1"/>
          </p:cNvSpPr>
          <p:nvPr>
            <p:ph type="sldNum" sz="quarter" idx="12"/>
          </p:nvPr>
        </p:nvSpPr>
        <p:spPr/>
        <p:txBody>
          <a:bodyPr/>
          <a:lstStyle/>
          <a:p>
            <a:r>
              <a:rPr lang="en-US" sz="1600" dirty="0"/>
              <a:t>20</a:t>
            </a:r>
          </a:p>
        </p:txBody>
      </p:sp>
    </p:spTree>
    <p:extLst>
      <p:ext uri="{BB962C8B-B14F-4D97-AF65-F5344CB8AC3E}">
        <p14:creationId xmlns:p14="http://schemas.microsoft.com/office/powerpoint/2010/main" val="257540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9">
          <a:extLst>
            <a:ext uri="{FF2B5EF4-FFF2-40B4-BE49-F238E27FC236}">
              <a16:creationId xmlns:a16="http://schemas.microsoft.com/office/drawing/2014/main" id="{9A4B993B-B558-52D6-7010-577EB498D9C7}"/>
            </a:ext>
          </a:extLst>
        </p:cNvPr>
        <p:cNvGrpSpPr/>
        <p:nvPr/>
      </p:nvGrpSpPr>
      <p:grpSpPr>
        <a:xfrm>
          <a:off x="0" y="0"/>
          <a:ext cx="0" cy="0"/>
          <a:chOff x="0" y="0"/>
          <a:chExt cx="0" cy="0"/>
        </a:xfrm>
      </p:grpSpPr>
      <p:pic>
        <p:nvPicPr>
          <p:cNvPr id="770" name="Google Shape;770;p71" title="Logo3DVisionLab-HCMUTE.png">
            <a:extLst>
              <a:ext uri="{FF2B5EF4-FFF2-40B4-BE49-F238E27FC236}">
                <a16:creationId xmlns:a16="http://schemas.microsoft.com/office/drawing/2014/main" id="{FCC7D232-9438-7368-4F96-7689DF9551ED}"/>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771" name="Google Shape;771;p71" descr="Logo khoa dien.png">
            <a:extLst>
              <a:ext uri="{FF2B5EF4-FFF2-40B4-BE49-F238E27FC236}">
                <a16:creationId xmlns:a16="http://schemas.microsoft.com/office/drawing/2014/main" id="{055E4B59-83F6-7523-403C-1F9560EF46EE}"/>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772" name="Google Shape;772;p71" title="Logo-IoTVisionc-01.jpg">
            <a:extLst>
              <a:ext uri="{FF2B5EF4-FFF2-40B4-BE49-F238E27FC236}">
                <a16:creationId xmlns:a16="http://schemas.microsoft.com/office/drawing/2014/main" id="{04349E47-FB60-0AEF-959C-3862290F6048}"/>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775" name="Google Shape;775;p71">
            <a:extLst>
              <a:ext uri="{FF2B5EF4-FFF2-40B4-BE49-F238E27FC236}">
                <a16:creationId xmlns:a16="http://schemas.microsoft.com/office/drawing/2014/main" id="{739C4652-EEDF-8759-BE72-73CB3B677CEA}"/>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1. TỔNG QUAN</a:t>
            </a:r>
            <a:endParaRPr sz="3200" b="1" dirty="0">
              <a:latin typeface="Montserrat (Body)"/>
              <a:ea typeface="Times New Roman"/>
              <a:cs typeface="Times New Roman"/>
              <a:sym typeface="Times New Roman"/>
            </a:endParaRPr>
          </a:p>
        </p:txBody>
      </p:sp>
      <p:sp>
        <p:nvSpPr>
          <p:cNvPr id="3" name="TextBox 2">
            <a:extLst>
              <a:ext uri="{FF2B5EF4-FFF2-40B4-BE49-F238E27FC236}">
                <a16:creationId xmlns:a16="http://schemas.microsoft.com/office/drawing/2014/main" id="{C817BA2A-EDE0-3DAD-23B5-E12547B0C062}"/>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1.1 </a:t>
            </a:r>
            <a:r>
              <a:rPr lang="en-US" sz="2400" b="1" dirty="0" err="1">
                <a:latin typeface="Montserrat (Body)"/>
              </a:rPr>
              <a:t>Đặt</a:t>
            </a:r>
            <a:r>
              <a:rPr lang="en-US" sz="2400" b="1" dirty="0">
                <a:latin typeface="Montserrat (Body)"/>
              </a:rPr>
              <a:t> </a:t>
            </a:r>
            <a:r>
              <a:rPr lang="en-US" sz="2400" b="1" dirty="0" err="1">
                <a:latin typeface="Montserrat (Body)"/>
              </a:rPr>
              <a:t>vấn</a:t>
            </a:r>
            <a:r>
              <a:rPr lang="en-US" sz="2400" b="1" dirty="0">
                <a:latin typeface="Montserrat (Body)"/>
              </a:rPr>
              <a:t> </a:t>
            </a:r>
            <a:r>
              <a:rPr lang="en-US" sz="2400" b="1" dirty="0" err="1">
                <a:latin typeface="Montserrat (Body)"/>
              </a:rPr>
              <a:t>đề</a:t>
            </a:r>
            <a:endParaRPr lang="en-US" sz="2400" b="1" dirty="0">
              <a:latin typeface="Montserrat (Body)"/>
            </a:endParaRPr>
          </a:p>
        </p:txBody>
      </p:sp>
      <p:pic>
        <p:nvPicPr>
          <p:cNvPr id="7" name="Picture 6">
            <a:extLst>
              <a:ext uri="{FF2B5EF4-FFF2-40B4-BE49-F238E27FC236}">
                <a16:creationId xmlns:a16="http://schemas.microsoft.com/office/drawing/2014/main" id="{17D13C62-67BB-BEE8-EF69-BD100BEDFF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400" y="2343664"/>
            <a:ext cx="5715000" cy="3571875"/>
          </a:xfrm>
          <a:prstGeom prst="rect">
            <a:avLst/>
          </a:prstGeom>
        </p:spPr>
      </p:pic>
      <p:pic>
        <p:nvPicPr>
          <p:cNvPr id="9" name="Picture 8">
            <a:extLst>
              <a:ext uri="{FF2B5EF4-FFF2-40B4-BE49-F238E27FC236}">
                <a16:creationId xmlns:a16="http://schemas.microsoft.com/office/drawing/2014/main" id="{E9BEC203-E699-1F7B-0AF0-237ED178A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7602" y="2321548"/>
            <a:ext cx="5808470" cy="3593991"/>
          </a:xfrm>
          <a:prstGeom prst="rect">
            <a:avLst/>
          </a:prstGeom>
        </p:spPr>
      </p:pic>
      <p:sp>
        <p:nvSpPr>
          <p:cNvPr id="2" name="Slide Number Placeholder 1">
            <a:extLst>
              <a:ext uri="{FF2B5EF4-FFF2-40B4-BE49-F238E27FC236}">
                <a16:creationId xmlns:a16="http://schemas.microsoft.com/office/drawing/2014/main" id="{F5CFB44E-C196-5051-DF2D-F182C2CBB90A}"/>
              </a:ext>
            </a:extLst>
          </p:cNvPr>
          <p:cNvSpPr>
            <a:spLocks noGrp="1"/>
          </p:cNvSpPr>
          <p:nvPr>
            <p:ph type="sldNum" sz="quarter" idx="12"/>
          </p:nvPr>
        </p:nvSpPr>
        <p:spPr/>
        <p:txBody>
          <a:bodyPr/>
          <a:lstStyle/>
          <a:p>
            <a:r>
              <a:rPr lang="en-US" sz="1600" dirty="0"/>
              <a:t>2</a:t>
            </a:r>
          </a:p>
        </p:txBody>
      </p:sp>
    </p:spTree>
    <p:extLst>
      <p:ext uri="{BB962C8B-B14F-4D97-AF65-F5344CB8AC3E}">
        <p14:creationId xmlns:p14="http://schemas.microsoft.com/office/powerpoint/2010/main" val="380725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9">
          <a:extLst>
            <a:ext uri="{FF2B5EF4-FFF2-40B4-BE49-F238E27FC236}">
              <a16:creationId xmlns:a16="http://schemas.microsoft.com/office/drawing/2014/main" id="{6A1E5E3A-BCCF-5D1D-7B9B-BE3B013D479B}"/>
            </a:ext>
          </a:extLst>
        </p:cNvPr>
        <p:cNvGrpSpPr/>
        <p:nvPr/>
      </p:nvGrpSpPr>
      <p:grpSpPr>
        <a:xfrm>
          <a:off x="0" y="0"/>
          <a:ext cx="0" cy="0"/>
          <a:chOff x="0" y="0"/>
          <a:chExt cx="0" cy="0"/>
        </a:xfrm>
      </p:grpSpPr>
      <p:pic>
        <p:nvPicPr>
          <p:cNvPr id="770" name="Google Shape;770;p71" title="Logo3DVisionLab-HCMUTE.png">
            <a:extLst>
              <a:ext uri="{FF2B5EF4-FFF2-40B4-BE49-F238E27FC236}">
                <a16:creationId xmlns:a16="http://schemas.microsoft.com/office/drawing/2014/main" id="{26018178-E989-BB5D-19F8-9CC4A32D567E}"/>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771" name="Google Shape;771;p71" descr="Logo khoa dien.png">
            <a:extLst>
              <a:ext uri="{FF2B5EF4-FFF2-40B4-BE49-F238E27FC236}">
                <a16:creationId xmlns:a16="http://schemas.microsoft.com/office/drawing/2014/main" id="{A841CC10-F123-8601-F35D-3ED96595FD2F}"/>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772" name="Google Shape;772;p71" title="Logo-IoTVisionc-01.jpg">
            <a:extLst>
              <a:ext uri="{FF2B5EF4-FFF2-40B4-BE49-F238E27FC236}">
                <a16:creationId xmlns:a16="http://schemas.microsoft.com/office/drawing/2014/main" id="{F14E874E-D411-61BF-2ED2-D962842BE9ED}"/>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775" name="Google Shape;775;p71">
            <a:extLst>
              <a:ext uri="{FF2B5EF4-FFF2-40B4-BE49-F238E27FC236}">
                <a16:creationId xmlns:a16="http://schemas.microsoft.com/office/drawing/2014/main" id="{F298DE33-ACC6-024D-223E-F68170379474}"/>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1. TỔNG QUAN</a:t>
            </a:r>
            <a:endParaRPr sz="3200" b="1" dirty="0">
              <a:latin typeface="Montserrat (Body)"/>
              <a:ea typeface="Times New Roman"/>
              <a:cs typeface="Times New Roman"/>
              <a:sym typeface="Times New Roman"/>
            </a:endParaRPr>
          </a:p>
        </p:txBody>
      </p:sp>
      <p:sp>
        <p:nvSpPr>
          <p:cNvPr id="3" name="TextBox 2">
            <a:extLst>
              <a:ext uri="{FF2B5EF4-FFF2-40B4-BE49-F238E27FC236}">
                <a16:creationId xmlns:a16="http://schemas.microsoft.com/office/drawing/2014/main" id="{1CFA6357-3495-BFC2-02C7-BCC6799DF865}"/>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1.1 </a:t>
            </a:r>
            <a:r>
              <a:rPr lang="en-US" sz="2400" b="1" dirty="0" err="1">
                <a:latin typeface="Montserrat (Body)"/>
              </a:rPr>
              <a:t>Đặt</a:t>
            </a:r>
            <a:r>
              <a:rPr lang="en-US" sz="2400" b="1" dirty="0">
                <a:latin typeface="Montserrat (Body)"/>
              </a:rPr>
              <a:t> </a:t>
            </a:r>
            <a:r>
              <a:rPr lang="en-US" sz="2400" b="1" dirty="0" err="1">
                <a:latin typeface="Montserrat (Body)"/>
              </a:rPr>
              <a:t>vấn</a:t>
            </a:r>
            <a:r>
              <a:rPr lang="en-US" sz="2400" b="1" dirty="0">
                <a:latin typeface="Montserrat (Body)"/>
              </a:rPr>
              <a:t> </a:t>
            </a:r>
            <a:r>
              <a:rPr lang="en-US" sz="2400" b="1" dirty="0" err="1">
                <a:latin typeface="Montserrat (Body)"/>
              </a:rPr>
              <a:t>đề</a:t>
            </a:r>
            <a:endParaRPr lang="en-US" sz="2400" b="1" dirty="0">
              <a:latin typeface="Montserrat (Body)"/>
            </a:endParaRPr>
          </a:p>
        </p:txBody>
      </p:sp>
      <p:pic>
        <p:nvPicPr>
          <p:cNvPr id="7" name="Picture 6">
            <a:extLst>
              <a:ext uri="{FF2B5EF4-FFF2-40B4-BE49-F238E27FC236}">
                <a16:creationId xmlns:a16="http://schemas.microsoft.com/office/drawing/2014/main" id="{CF50FE22-0C20-1EE9-271A-DCFA26A17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5" y="2527346"/>
            <a:ext cx="5628799" cy="3166200"/>
          </a:xfrm>
          <a:prstGeom prst="rect">
            <a:avLst/>
          </a:prstGeom>
        </p:spPr>
      </p:pic>
      <p:pic>
        <p:nvPicPr>
          <p:cNvPr id="9" name="Picture 8">
            <a:extLst>
              <a:ext uri="{FF2B5EF4-FFF2-40B4-BE49-F238E27FC236}">
                <a16:creationId xmlns:a16="http://schemas.microsoft.com/office/drawing/2014/main" id="{6E31942B-3110-E76A-06EB-0E676EB212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6773" y="2527346"/>
            <a:ext cx="5079465" cy="3166200"/>
          </a:xfrm>
          <a:prstGeom prst="rect">
            <a:avLst/>
          </a:prstGeom>
        </p:spPr>
      </p:pic>
      <p:sp>
        <p:nvSpPr>
          <p:cNvPr id="2" name="Slide Number Placeholder 1">
            <a:extLst>
              <a:ext uri="{FF2B5EF4-FFF2-40B4-BE49-F238E27FC236}">
                <a16:creationId xmlns:a16="http://schemas.microsoft.com/office/drawing/2014/main" id="{95BF4810-D443-F806-DC28-4F9F0FD6C2A0}"/>
              </a:ext>
            </a:extLst>
          </p:cNvPr>
          <p:cNvSpPr>
            <a:spLocks noGrp="1"/>
          </p:cNvSpPr>
          <p:nvPr>
            <p:ph type="sldNum" sz="quarter" idx="12"/>
          </p:nvPr>
        </p:nvSpPr>
        <p:spPr/>
        <p:txBody>
          <a:bodyPr/>
          <a:lstStyle/>
          <a:p>
            <a:r>
              <a:rPr lang="en-US" sz="1600" dirty="0"/>
              <a:t>3</a:t>
            </a:r>
          </a:p>
        </p:txBody>
      </p:sp>
    </p:spTree>
    <p:extLst>
      <p:ext uri="{BB962C8B-B14F-4D97-AF65-F5344CB8AC3E}">
        <p14:creationId xmlns:p14="http://schemas.microsoft.com/office/powerpoint/2010/main" val="386002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9">
          <a:extLst>
            <a:ext uri="{FF2B5EF4-FFF2-40B4-BE49-F238E27FC236}">
              <a16:creationId xmlns:a16="http://schemas.microsoft.com/office/drawing/2014/main" id="{CFA7257D-6A20-A1FB-5ABB-FDB9F063A60D}"/>
            </a:ext>
          </a:extLst>
        </p:cNvPr>
        <p:cNvGrpSpPr/>
        <p:nvPr/>
      </p:nvGrpSpPr>
      <p:grpSpPr>
        <a:xfrm>
          <a:off x="0" y="0"/>
          <a:ext cx="0" cy="0"/>
          <a:chOff x="0" y="0"/>
          <a:chExt cx="0" cy="0"/>
        </a:xfrm>
      </p:grpSpPr>
      <p:pic>
        <p:nvPicPr>
          <p:cNvPr id="770" name="Google Shape;770;p71" title="Logo3DVisionLab-HCMUTE.png">
            <a:extLst>
              <a:ext uri="{FF2B5EF4-FFF2-40B4-BE49-F238E27FC236}">
                <a16:creationId xmlns:a16="http://schemas.microsoft.com/office/drawing/2014/main" id="{55D3B662-C82E-637B-23B7-085319A814AC}"/>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771" name="Google Shape;771;p71" descr="Logo khoa dien.png">
            <a:extLst>
              <a:ext uri="{FF2B5EF4-FFF2-40B4-BE49-F238E27FC236}">
                <a16:creationId xmlns:a16="http://schemas.microsoft.com/office/drawing/2014/main" id="{E7D081B6-CF0A-61AE-7076-7726B95E6E9B}"/>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772" name="Google Shape;772;p71" title="Logo-IoTVisionc-01.jpg">
            <a:extLst>
              <a:ext uri="{FF2B5EF4-FFF2-40B4-BE49-F238E27FC236}">
                <a16:creationId xmlns:a16="http://schemas.microsoft.com/office/drawing/2014/main" id="{D7D579C3-D1C0-3F55-A593-03975AA0541E}"/>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775" name="Google Shape;775;p71">
            <a:extLst>
              <a:ext uri="{FF2B5EF4-FFF2-40B4-BE49-F238E27FC236}">
                <a16:creationId xmlns:a16="http://schemas.microsoft.com/office/drawing/2014/main" id="{D925F1F1-C7FE-4344-B945-ED97005C02EC}"/>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1. TỔNG QUAN</a:t>
            </a:r>
            <a:endParaRPr sz="3200" b="1" dirty="0">
              <a:latin typeface="Montserrat (Body)"/>
              <a:ea typeface="Times New Roman"/>
              <a:cs typeface="Times New Roman"/>
              <a:sym typeface="Times New Roman"/>
            </a:endParaRPr>
          </a:p>
        </p:txBody>
      </p:sp>
      <p:sp>
        <p:nvSpPr>
          <p:cNvPr id="3" name="TextBox 2">
            <a:extLst>
              <a:ext uri="{FF2B5EF4-FFF2-40B4-BE49-F238E27FC236}">
                <a16:creationId xmlns:a16="http://schemas.microsoft.com/office/drawing/2014/main" id="{38953E43-AE21-9EDC-C43E-B4AB0F8C6EB7}"/>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1.1 </a:t>
            </a:r>
            <a:r>
              <a:rPr lang="en-US" sz="2400" b="1" dirty="0" err="1">
                <a:latin typeface="Montserrat (Body)"/>
              </a:rPr>
              <a:t>Đặt</a:t>
            </a:r>
            <a:r>
              <a:rPr lang="en-US" sz="2400" b="1" dirty="0">
                <a:latin typeface="Montserrat (Body)"/>
              </a:rPr>
              <a:t> </a:t>
            </a:r>
            <a:r>
              <a:rPr lang="en-US" sz="2400" b="1" dirty="0" err="1">
                <a:latin typeface="Montserrat (Body)"/>
              </a:rPr>
              <a:t>vấn</a:t>
            </a:r>
            <a:r>
              <a:rPr lang="en-US" sz="2400" b="1" dirty="0">
                <a:latin typeface="Montserrat (Body)"/>
              </a:rPr>
              <a:t> </a:t>
            </a:r>
            <a:r>
              <a:rPr lang="en-US" sz="2400" b="1" dirty="0" err="1">
                <a:latin typeface="Montserrat (Body)"/>
              </a:rPr>
              <a:t>đề</a:t>
            </a:r>
            <a:endParaRPr lang="en-US" sz="2400" b="1" dirty="0">
              <a:latin typeface="Montserrat (Body)"/>
            </a:endParaRPr>
          </a:p>
        </p:txBody>
      </p:sp>
      <p:sp>
        <p:nvSpPr>
          <p:cNvPr id="4" name="Rectangle: Rounded Corners 3">
            <a:extLst>
              <a:ext uri="{FF2B5EF4-FFF2-40B4-BE49-F238E27FC236}">
                <a16:creationId xmlns:a16="http://schemas.microsoft.com/office/drawing/2014/main" id="{2C5C9AFB-468B-BB14-EDAA-12C8C0A69E78}"/>
              </a:ext>
            </a:extLst>
          </p:cNvPr>
          <p:cNvSpPr/>
          <p:nvPr/>
        </p:nvSpPr>
        <p:spPr>
          <a:xfrm>
            <a:off x="697005" y="2444149"/>
            <a:ext cx="10797988" cy="3397852"/>
          </a:xfrm>
          <a:prstGeom prst="roundRect">
            <a:avLst>
              <a:gd name="adj" fmla="val 15349"/>
            </a:avLst>
          </a:prstGeom>
          <a:solidFill>
            <a:schemeClr val="bg1"/>
          </a:solidFill>
          <a:ln>
            <a:solidFill>
              <a:schemeClr val="accent1"/>
            </a:solidFill>
          </a:ln>
          <a:effectLst>
            <a:outerShdw blurRad="1270000" dist="38100" dir="2700000" algn="tl" rotWithShape="0">
              <a:schemeClr val="tx1">
                <a:lumMod val="65000"/>
                <a:lumOff val="3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vi-VN" sz="2400" dirty="0">
                <a:solidFill>
                  <a:schemeClr val="tx1"/>
                </a:solidFill>
                <a:latin typeface="Montserrat "/>
              </a:rPr>
              <a:t>Một trong những yếu tố quyết định sự phát triển của xe máy điện là hạ tầng sạc. Mạng lưới trạm sạc cần phải được phát triển để phục vụ nhu cầu ngày càng tăng của người tiêu dùng.</a:t>
            </a:r>
            <a:r>
              <a:rPr lang="en-US" sz="2400" dirty="0">
                <a:solidFill>
                  <a:schemeClr val="tx1"/>
                </a:solidFill>
                <a:latin typeface="Montserrat "/>
              </a:rPr>
              <a:t> </a:t>
            </a:r>
            <a:r>
              <a:rPr lang="vi-VN" sz="2400" dirty="0">
                <a:solidFill>
                  <a:schemeClr val="tx1"/>
                </a:solidFill>
                <a:latin typeface="Montserrat "/>
              </a:rPr>
              <a:t>Tuy nhiên, hai rào cản lớn khiến người tiêu dùng do dự khi chuyển sang xe máy điện là nỗi lo hết pin giữa hành trình và mối quan ngại về an toàn điện trong quá trình sạc.</a:t>
            </a:r>
          </a:p>
        </p:txBody>
      </p:sp>
      <p:pic>
        <p:nvPicPr>
          <p:cNvPr id="5" name="Picture 2" descr="Long distance - Free people icons">
            <a:extLst>
              <a:ext uri="{FF2B5EF4-FFF2-40B4-BE49-F238E27FC236}">
                <a16:creationId xmlns:a16="http://schemas.microsoft.com/office/drawing/2014/main" id="{23182D44-29E5-A75D-E468-8F1ECA9D2E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3386" y="4900766"/>
            <a:ext cx="812947" cy="8129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251FF7C-889C-56EC-B0FA-24B2CE7D841F}"/>
              </a:ext>
            </a:extLst>
          </p:cNvPr>
          <p:cNvSpPr>
            <a:spLocks noGrp="1"/>
          </p:cNvSpPr>
          <p:nvPr>
            <p:ph type="sldNum" sz="quarter" idx="12"/>
          </p:nvPr>
        </p:nvSpPr>
        <p:spPr/>
        <p:txBody>
          <a:bodyPr/>
          <a:lstStyle/>
          <a:p>
            <a:r>
              <a:rPr lang="en-US" sz="1600" dirty="0"/>
              <a:t>4</a:t>
            </a:r>
          </a:p>
        </p:txBody>
      </p:sp>
    </p:spTree>
    <p:extLst>
      <p:ext uri="{BB962C8B-B14F-4D97-AF65-F5344CB8AC3E}">
        <p14:creationId xmlns:p14="http://schemas.microsoft.com/office/powerpoint/2010/main" val="152384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9">
          <a:extLst>
            <a:ext uri="{FF2B5EF4-FFF2-40B4-BE49-F238E27FC236}">
              <a16:creationId xmlns:a16="http://schemas.microsoft.com/office/drawing/2014/main" id="{DA758108-E07D-0A3B-04FC-5F1615635591}"/>
            </a:ext>
          </a:extLst>
        </p:cNvPr>
        <p:cNvGrpSpPr/>
        <p:nvPr/>
      </p:nvGrpSpPr>
      <p:grpSpPr>
        <a:xfrm>
          <a:off x="0" y="0"/>
          <a:ext cx="0" cy="0"/>
          <a:chOff x="0" y="0"/>
          <a:chExt cx="0" cy="0"/>
        </a:xfrm>
      </p:grpSpPr>
      <p:pic>
        <p:nvPicPr>
          <p:cNvPr id="770" name="Google Shape;770;p71" title="Logo3DVisionLab-HCMUTE.png">
            <a:extLst>
              <a:ext uri="{FF2B5EF4-FFF2-40B4-BE49-F238E27FC236}">
                <a16:creationId xmlns:a16="http://schemas.microsoft.com/office/drawing/2014/main" id="{14A70652-DC88-14F2-C922-E339F823A519}"/>
              </a:ext>
            </a:extLst>
          </p:cNvPr>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771" name="Google Shape;771;p71" descr="Logo khoa dien.png">
            <a:extLst>
              <a:ext uri="{FF2B5EF4-FFF2-40B4-BE49-F238E27FC236}">
                <a16:creationId xmlns:a16="http://schemas.microsoft.com/office/drawing/2014/main" id="{CF7F3B11-118E-6132-B0E4-78A1642FC285}"/>
              </a:ext>
            </a:extLst>
          </p:cNvPr>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772" name="Google Shape;772;p71" title="Logo-IoTVisionc-01.jpg">
            <a:extLst>
              <a:ext uri="{FF2B5EF4-FFF2-40B4-BE49-F238E27FC236}">
                <a16:creationId xmlns:a16="http://schemas.microsoft.com/office/drawing/2014/main" id="{1B16D11E-69CA-3781-034A-0360B449F303}"/>
              </a:ext>
            </a:extLst>
          </p:cNvPr>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775" name="Google Shape;775;p71">
            <a:extLst>
              <a:ext uri="{FF2B5EF4-FFF2-40B4-BE49-F238E27FC236}">
                <a16:creationId xmlns:a16="http://schemas.microsoft.com/office/drawing/2014/main" id="{031EA508-412F-7A6B-00B7-FFCC564773D4}"/>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1. TỔNG QUAN</a:t>
            </a:r>
            <a:endParaRPr sz="3200" b="1" dirty="0">
              <a:latin typeface="Montserrat (Body)"/>
              <a:ea typeface="Times New Roman"/>
              <a:cs typeface="Times New Roman"/>
              <a:sym typeface="Times New Roman"/>
            </a:endParaRPr>
          </a:p>
        </p:txBody>
      </p:sp>
      <p:sp>
        <p:nvSpPr>
          <p:cNvPr id="3" name="TextBox 2">
            <a:extLst>
              <a:ext uri="{FF2B5EF4-FFF2-40B4-BE49-F238E27FC236}">
                <a16:creationId xmlns:a16="http://schemas.microsoft.com/office/drawing/2014/main" id="{5D7E540C-8F82-1EDF-8AE9-58547C09B0D7}"/>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1.1 </a:t>
            </a:r>
            <a:r>
              <a:rPr lang="en-US" sz="2400" b="1" dirty="0" err="1">
                <a:latin typeface="Montserrat (Body)"/>
              </a:rPr>
              <a:t>Giải</a:t>
            </a:r>
            <a:r>
              <a:rPr lang="en-US" sz="2400" b="1" dirty="0">
                <a:latin typeface="Montserrat (Body)"/>
              </a:rPr>
              <a:t> </a:t>
            </a:r>
            <a:r>
              <a:rPr lang="en-US" sz="2400" b="1" dirty="0" err="1">
                <a:latin typeface="Montserrat (Body)"/>
              </a:rPr>
              <a:t>pháp</a:t>
            </a:r>
            <a:endParaRPr lang="en-US" sz="2400" b="1" dirty="0">
              <a:latin typeface="Montserrat (Body)"/>
            </a:endParaRPr>
          </a:p>
        </p:txBody>
      </p:sp>
      <p:sp>
        <p:nvSpPr>
          <p:cNvPr id="4" name="Rectangle: Rounded Corners 3">
            <a:extLst>
              <a:ext uri="{FF2B5EF4-FFF2-40B4-BE49-F238E27FC236}">
                <a16:creationId xmlns:a16="http://schemas.microsoft.com/office/drawing/2014/main" id="{12259D9A-05FC-187F-B1DA-7975668ED8DB}"/>
              </a:ext>
            </a:extLst>
          </p:cNvPr>
          <p:cNvSpPr/>
          <p:nvPr/>
        </p:nvSpPr>
        <p:spPr>
          <a:xfrm>
            <a:off x="697005" y="2444148"/>
            <a:ext cx="10797988" cy="3143115"/>
          </a:xfrm>
          <a:prstGeom prst="roundRect">
            <a:avLst>
              <a:gd name="adj" fmla="val 15349"/>
            </a:avLst>
          </a:prstGeom>
          <a:solidFill>
            <a:schemeClr val="bg1"/>
          </a:solidFill>
          <a:ln>
            <a:solidFill>
              <a:schemeClr val="accent1"/>
            </a:solidFill>
          </a:ln>
          <a:effectLst>
            <a:outerShdw blurRad="1270000" dist="38100" dir="2700000" algn="tl" rotWithShape="0">
              <a:schemeClr val="tx1">
                <a:lumMod val="65000"/>
                <a:lumOff val="3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dirty="0" err="1">
                <a:solidFill>
                  <a:schemeClr val="tx1"/>
                </a:solidFill>
                <a:latin typeface="Montserrat "/>
              </a:rPr>
              <a:t>Để</a:t>
            </a:r>
            <a:r>
              <a:rPr lang="en-US" sz="2400" dirty="0">
                <a:solidFill>
                  <a:schemeClr val="tx1"/>
                </a:solidFill>
                <a:latin typeface="Montserrat "/>
              </a:rPr>
              <a:t> </a:t>
            </a:r>
            <a:r>
              <a:rPr lang="en-US" sz="2400" dirty="0" err="1">
                <a:solidFill>
                  <a:schemeClr val="tx1"/>
                </a:solidFill>
                <a:latin typeface="Montserrat "/>
              </a:rPr>
              <a:t>thúc</a:t>
            </a:r>
            <a:r>
              <a:rPr lang="en-US" sz="2400" dirty="0">
                <a:solidFill>
                  <a:schemeClr val="tx1"/>
                </a:solidFill>
                <a:latin typeface="Montserrat "/>
              </a:rPr>
              <a:t> </a:t>
            </a:r>
            <a:r>
              <a:rPr lang="en-US" sz="2400" dirty="0" err="1">
                <a:solidFill>
                  <a:schemeClr val="tx1"/>
                </a:solidFill>
                <a:latin typeface="Montserrat "/>
              </a:rPr>
              <a:t>đẩy</a:t>
            </a:r>
            <a:r>
              <a:rPr lang="en-US" sz="2400" dirty="0">
                <a:solidFill>
                  <a:schemeClr val="tx1"/>
                </a:solidFill>
                <a:latin typeface="Montserrat "/>
              </a:rPr>
              <a:t> </a:t>
            </a:r>
            <a:r>
              <a:rPr lang="en-US" sz="2400" dirty="0" err="1">
                <a:solidFill>
                  <a:schemeClr val="tx1"/>
                </a:solidFill>
                <a:latin typeface="Montserrat "/>
              </a:rPr>
              <a:t>việc</a:t>
            </a:r>
            <a:r>
              <a:rPr lang="en-US" sz="2400" dirty="0">
                <a:solidFill>
                  <a:schemeClr val="tx1"/>
                </a:solidFill>
                <a:latin typeface="Montserrat "/>
              </a:rPr>
              <a:t> </a:t>
            </a:r>
            <a:r>
              <a:rPr lang="en-US" sz="2400" dirty="0" err="1">
                <a:solidFill>
                  <a:schemeClr val="tx1"/>
                </a:solidFill>
                <a:latin typeface="Montserrat "/>
              </a:rPr>
              <a:t>sử</a:t>
            </a:r>
            <a:r>
              <a:rPr lang="en-US" sz="2400" dirty="0">
                <a:solidFill>
                  <a:schemeClr val="tx1"/>
                </a:solidFill>
                <a:latin typeface="Montserrat "/>
              </a:rPr>
              <a:t> </a:t>
            </a:r>
            <a:r>
              <a:rPr lang="en-US" sz="2400" dirty="0" err="1">
                <a:solidFill>
                  <a:schemeClr val="tx1"/>
                </a:solidFill>
                <a:latin typeface="Montserrat "/>
              </a:rPr>
              <a:t>dụng</a:t>
            </a:r>
            <a:r>
              <a:rPr lang="en-US" sz="2400" dirty="0">
                <a:solidFill>
                  <a:schemeClr val="tx1"/>
                </a:solidFill>
                <a:latin typeface="Montserrat "/>
              </a:rPr>
              <a:t> </a:t>
            </a:r>
            <a:r>
              <a:rPr lang="en-US" sz="2400" dirty="0" err="1">
                <a:solidFill>
                  <a:schemeClr val="tx1"/>
                </a:solidFill>
                <a:latin typeface="Montserrat "/>
              </a:rPr>
              <a:t>xe</a:t>
            </a:r>
            <a:r>
              <a:rPr lang="en-US" sz="2400" dirty="0">
                <a:solidFill>
                  <a:schemeClr val="tx1"/>
                </a:solidFill>
                <a:latin typeface="Montserrat "/>
              </a:rPr>
              <a:t> </a:t>
            </a:r>
            <a:r>
              <a:rPr lang="en-US" sz="2400" dirty="0" err="1">
                <a:solidFill>
                  <a:schemeClr val="tx1"/>
                </a:solidFill>
                <a:latin typeface="Montserrat "/>
              </a:rPr>
              <a:t>máy</a:t>
            </a:r>
            <a:r>
              <a:rPr lang="en-US" sz="2400" dirty="0">
                <a:solidFill>
                  <a:schemeClr val="tx1"/>
                </a:solidFill>
                <a:latin typeface="Montserrat "/>
              </a:rPr>
              <a:t> </a:t>
            </a:r>
            <a:r>
              <a:rPr lang="en-US" sz="2400" dirty="0" err="1">
                <a:solidFill>
                  <a:schemeClr val="tx1"/>
                </a:solidFill>
                <a:latin typeface="Montserrat "/>
              </a:rPr>
              <a:t>điện</a:t>
            </a:r>
            <a:r>
              <a:rPr lang="en-US" sz="2400" dirty="0">
                <a:solidFill>
                  <a:schemeClr val="tx1"/>
                </a:solidFill>
                <a:latin typeface="Montserrat "/>
              </a:rPr>
              <a:t> </a:t>
            </a:r>
            <a:r>
              <a:rPr lang="en-US" sz="2400" dirty="0" err="1">
                <a:solidFill>
                  <a:schemeClr val="tx1"/>
                </a:solidFill>
                <a:latin typeface="Montserrat "/>
              </a:rPr>
              <a:t>cũng</a:t>
            </a:r>
            <a:r>
              <a:rPr lang="en-US" sz="2400" dirty="0">
                <a:solidFill>
                  <a:schemeClr val="tx1"/>
                </a:solidFill>
                <a:latin typeface="Montserrat "/>
              </a:rPr>
              <a:t> </a:t>
            </a:r>
            <a:r>
              <a:rPr lang="en-US" sz="2400" dirty="0" err="1">
                <a:solidFill>
                  <a:schemeClr val="tx1"/>
                </a:solidFill>
                <a:latin typeface="Montserrat "/>
              </a:rPr>
              <a:t>như</a:t>
            </a:r>
            <a:r>
              <a:rPr lang="en-US" sz="2400" dirty="0">
                <a:solidFill>
                  <a:schemeClr val="tx1"/>
                </a:solidFill>
                <a:latin typeface="Montserrat "/>
              </a:rPr>
              <a:t> </a:t>
            </a:r>
            <a:r>
              <a:rPr lang="en-US" sz="2400" dirty="0" err="1">
                <a:solidFill>
                  <a:schemeClr val="tx1"/>
                </a:solidFill>
                <a:latin typeface="Montserrat "/>
              </a:rPr>
              <a:t>xoá</a:t>
            </a:r>
            <a:r>
              <a:rPr lang="en-US" sz="2400" dirty="0">
                <a:solidFill>
                  <a:schemeClr val="tx1"/>
                </a:solidFill>
                <a:latin typeface="Montserrat "/>
              </a:rPr>
              <a:t> </a:t>
            </a:r>
            <a:r>
              <a:rPr lang="en-US" sz="2400" dirty="0" err="1">
                <a:solidFill>
                  <a:schemeClr val="tx1"/>
                </a:solidFill>
                <a:latin typeface="Montserrat "/>
              </a:rPr>
              <a:t>đi</a:t>
            </a:r>
            <a:r>
              <a:rPr lang="en-US" sz="2400" dirty="0">
                <a:solidFill>
                  <a:schemeClr val="tx1"/>
                </a:solidFill>
                <a:latin typeface="Montserrat "/>
              </a:rPr>
              <a:t> </a:t>
            </a:r>
            <a:r>
              <a:rPr lang="en-US" sz="2400" dirty="0" err="1">
                <a:solidFill>
                  <a:schemeClr val="tx1"/>
                </a:solidFill>
                <a:latin typeface="Montserrat "/>
              </a:rPr>
              <a:t>nỗi</a:t>
            </a:r>
            <a:r>
              <a:rPr lang="en-US" sz="2400" dirty="0">
                <a:solidFill>
                  <a:schemeClr val="tx1"/>
                </a:solidFill>
                <a:latin typeface="Montserrat "/>
              </a:rPr>
              <a:t> lo </a:t>
            </a:r>
            <a:r>
              <a:rPr lang="en-US" sz="2400" dirty="0" err="1">
                <a:solidFill>
                  <a:schemeClr val="tx1"/>
                </a:solidFill>
                <a:latin typeface="Montserrat "/>
              </a:rPr>
              <a:t>về</a:t>
            </a:r>
            <a:r>
              <a:rPr lang="en-US" sz="2400" dirty="0">
                <a:solidFill>
                  <a:schemeClr val="tx1"/>
                </a:solidFill>
                <a:latin typeface="Montserrat "/>
              </a:rPr>
              <a:t> </a:t>
            </a:r>
            <a:r>
              <a:rPr lang="en-US" sz="2400" dirty="0" err="1">
                <a:solidFill>
                  <a:schemeClr val="tx1"/>
                </a:solidFill>
                <a:latin typeface="Montserrat "/>
              </a:rPr>
              <a:t>việc</a:t>
            </a:r>
            <a:r>
              <a:rPr lang="en-US" sz="2400" dirty="0">
                <a:solidFill>
                  <a:schemeClr val="tx1"/>
                </a:solidFill>
                <a:latin typeface="Montserrat "/>
              </a:rPr>
              <a:t> </a:t>
            </a:r>
            <a:r>
              <a:rPr lang="en-US" sz="2400" dirty="0" err="1">
                <a:solidFill>
                  <a:schemeClr val="tx1"/>
                </a:solidFill>
                <a:latin typeface="Montserrat "/>
              </a:rPr>
              <a:t>hết</a:t>
            </a:r>
            <a:r>
              <a:rPr lang="en-US" sz="2400" dirty="0">
                <a:solidFill>
                  <a:schemeClr val="tx1"/>
                </a:solidFill>
                <a:latin typeface="Montserrat "/>
              </a:rPr>
              <a:t> pin </a:t>
            </a:r>
            <a:r>
              <a:rPr lang="en-US" sz="2400" dirty="0" err="1">
                <a:solidFill>
                  <a:schemeClr val="tx1"/>
                </a:solidFill>
                <a:latin typeface="Montserrat "/>
              </a:rPr>
              <a:t>giữa</a:t>
            </a:r>
            <a:r>
              <a:rPr lang="en-US" sz="2400" dirty="0">
                <a:solidFill>
                  <a:schemeClr val="tx1"/>
                </a:solidFill>
                <a:latin typeface="Montserrat "/>
              </a:rPr>
              <a:t> </a:t>
            </a:r>
            <a:r>
              <a:rPr lang="en-US" sz="2400" dirty="0" err="1">
                <a:solidFill>
                  <a:schemeClr val="tx1"/>
                </a:solidFill>
                <a:latin typeface="Montserrat "/>
              </a:rPr>
              <a:t>hành</a:t>
            </a:r>
            <a:r>
              <a:rPr lang="en-US" sz="2400" dirty="0">
                <a:solidFill>
                  <a:schemeClr val="tx1"/>
                </a:solidFill>
                <a:latin typeface="Montserrat "/>
              </a:rPr>
              <a:t> </a:t>
            </a:r>
            <a:r>
              <a:rPr lang="en-US" sz="2400" dirty="0" err="1">
                <a:solidFill>
                  <a:schemeClr val="tx1"/>
                </a:solidFill>
                <a:latin typeface="Montserrat "/>
              </a:rPr>
              <a:t>trình</a:t>
            </a:r>
            <a:r>
              <a:rPr lang="en-US" sz="2400" dirty="0">
                <a:solidFill>
                  <a:schemeClr val="tx1"/>
                </a:solidFill>
                <a:latin typeface="Montserrat "/>
              </a:rPr>
              <a:t> </a:t>
            </a:r>
            <a:r>
              <a:rPr lang="en-US" sz="2400" dirty="0" err="1">
                <a:solidFill>
                  <a:schemeClr val="tx1"/>
                </a:solidFill>
                <a:latin typeface="Montserrat "/>
              </a:rPr>
              <a:t>và</a:t>
            </a:r>
            <a:r>
              <a:rPr lang="en-US" sz="2400" dirty="0">
                <a:solidFill>
                  <a:schemeClr val="tx1"/>
                </a:solidFill>
                <a:latin typeface="Montserrat "/>
              </a:rPr>
              <a:t> </a:t>
            </a:r>
            <a:r>
              <a:rPr lang="en-US" sz="2400" dirty="0" err="1">
                <a:solidFill>
                  <a:schemeClr val="tx1"/>
                </a:solidFill>
                <a:latin typeface="Montserrat "/>
              </a:rPr>
              <a:t>mối</a:t>
            </a:r>
            <a:r>
              <a:rPr lang="en-US" sz="2400" dirty="0">
                <a:solidFill>
                  <a:schemeClr val="tx1"/>
                </a:solidFill>
                <a:latin typeface="Montserrat "/>
              </a:rPr>
              <a:t> lo </a:t>
            </a:r>
            <a:r>
              <a:rPr lang="en-US" sz="2400" dirty="0" err="1">
                <a:solidFill>
                  <a:schemeClr val="tx1"/>
                </a:solidFill>
                <a:latin typeface="Montserrat "/>
              </a:rPr>
              <a:t>ngại</a:t>
            </a:r>
            <a:r>
              <a:rPr lang="en-US" sz="2400" dirty="0">
                <a:solidFill>
                  <a:schemeClr val="tx1"/>
                </a:solidFill>
                <a:latin typeface="Montserrat "/>
              </a:rPr>
              <a:t> </a:t>
            </a:r>
            <a:r>
              <a:rPr lang="en-US" sz="2400" dirty="0" err="1">
                <a:solidFill>
                  <a:schemeClr val="tx1"/>
                </a:solidFill>
                <a:latin typeface="Montserrat "/>
              </a:rPr>
              <a:t>về</a:t>
            </a:r>
            <a:r>
              <a:rPr lang="en-US" sz="2400" dirty="0">
                <a:solidFill>
                  <a:schemeClr val="tx1"/>
                </a:solidFill>
                <a:latin typeface="Montserrat "/>
              </a:rPr>
              <a:t> an </a:t>
            </a:r>
            <a:r>
              <a:rPr lang="en-US" sz="2400" dirty="0" err="1">
                <a:solidFill>
                  <a:schemeClr val="tx1"/>
                </a:solidFill>
                <a:latin typeface="Montserrat "/>
              </a:rPr>
              <a:t>toàn</a:t>
            </a:r>
            <a:r>
              <a:rPr lang="en-US" sz="2400" dirty="0">
                <a:solidFill>
                  <a:schemeClr val="tx1"/>
                </a:solidFill>
                <a:latin typeface="Montserrat "/>
              </a:rPr>
              <a:t> </a:t>
            </a:r>
            <a:r>
              <a:rPr lang="en-US" sz="2400" dirty="0" err="1">
                <a:solidFill>
                  <a:schemeClr val="tx1"/>
                </a:solidFill>
                <a:latin typeface="Montserrat "/>
              </a:rPr>
              <a:t>điện</a:t>
            </a:r>
            <a:r>
              <a:rPr lang="en-US" sz="2400" dirty="0">
                <a:solidFill>
                  <a:schemeClr val="tx1"/>
                </a:solidFill>
                <a:latin typeface="Montserrat "/>
              </a:rPr>
              <a:t>. </a:t>
            </a:r>
            <a:r>
              <a:rPr lang="en-US" sz="2400" dirty="0" err="1">
                <a:solidFill>
                  <a:schemeClr val="tx1"/>
                </a:solidFill>
                <a:latin typeface="Montserrat "/>
              </a:rPr>
              <a:t>Nhóm</a:t>
            </a:r>
            <a:r>
              <a:rPr lang="en-US" sz="2400" dirty="0">
                <a:solidFill>
                  <a:schemeClr val="tx1"/>
                </a:solidFill>
                <a:latin typeface="Montserrat "/>
              </a:rPr>
              <a:t> </a:t>
            </a:r>
            <a:r>
              <a:rPr lang="en-US" sz="2400" dirty="0" err="1">
                <a:solidFill>
                  <a:schemeClr val="tx1"/>
                </a:solidFill>
                <a:latin typeface="Montserrat "/>
              </a:rPr>
              <a:t>đưa</a:t>
            </a:r>
            <a:r>
              <a:rPr lang="en-US" sz="2400" dirty="0">
                <a:solidFill>
                  <a:schemeClr val="tx1"/>
                </a:solidFill>
                <a:latin typeface="Montserrat "/>
              </a:rPr>
              <a:t> </a:t>
            </a:r>
            <a:r>
              <a:rPr lang="en-US" sz="2400" dirty="0" err="1">
                <a:solidFill>
                  <a:schemeClr val="tx1"/>
                </a:solidFill>
                <a:latin typeface="Montserrat "/>
              </a:rPr>
              <a:t>ra</a:t>
            </a:r>
            <a:r>
              <a:rPr lang="en-US" sz="2400" dirty="0">
                <a:solidFill>
                  <a:schemeClr val="tx1"/>
                </a:solidFill>
                <a:latin typeface="Montserrat "/>
              </a:rPr>
              <a:t> </a:t>
            </a:r>
            <a:r>
              <a:rPr lang="en-US" sz="2400" dirty="0" err="1">
                <a:solidFill>
                  <a:schemeClr val="tx1"/>
                </a:solidFill>
                <a:latin typeface="Montserrat "/>
              </a:rPr>
              <a:t>giải</a:t>
            </a:r>
            <a:r>
              <a:rPr lang="en-US" sz="2400" dirty="0">
                <a:solidFill>
                  <a:schemeClr val="tx1"/>
                </a:solidFill>
                <a:latin typeface="Montserrat "/>
              </a:rPr>
              <a:t> </a:t>
            </a:r>
            <a:r>
              <a:rPr lang="en-US" sz="2400" dirty="0" err="1">
                <a:solidFill>
                  <a:schemeClr val="tx1"/>
                </a:solidFill>
                <a:latin typeface="Montserrat "/>
              </a:rPr>
              <a:t>pháp</a:t>
            </a:r>
            <a:r>
              <a:rPr lang="en-US" sz="2400" dirty="0">
                <a:solidFill>
                  <a:schemeClr val="tx1"/>
                </a:solidFill>
                <a:latin typeface="Montserrat "/>
              </a:rPr>
              <a:t> </a:t>
            </a:r>
            <a:r>
              <a:rPr lang="en-US" sz="2400" dirty="0" err="1">
                <a:solidFill>
                  <a:schemeClr val="tx1"/>
                </a:solidFill>
                <a:latin typeface="Montserrat "/>
              </a:rPr>
              <a:t>thiết</a:t>
            </a:r>
            <a:r>
              <a:rPr lang="en-US" sz="2400" dirty="0">
                <a:solidFill>
                  <a:schemeClr val="tx1"/>
                </a:solidFill>
                <a:latin typeface="Montserrat "/>
              </a:rPr>
              <a:t> </a:t>
            </a:r>
            <a:r>
              <a:rPr lang="en-US" sz="2400" dirty="0" err="1">
                <a:solidFill>
                  <a:schemeClr val="tx1"/>
                </a:solidFill>
                <a:latin typeface="Montserrat "/>
              </a:rPr>
              <a:t>kế</a:t>
            </a:r>
            <a:r>
              <a:rPr lang="en-US" sz="2400" dirty="0">
                <a:solidFill>
                  <a:schemeClr val="tx1"/>
                </a:solidFill>
                <a:latin typeface="Montserrat "/>
              </a:rPr>
              <a:t> </a:t>
            </a:r>
            <a:r>
              <a:rPr lang="en-US" sz="2400" dirty="0" err="1">
                <a:solidFill>
                  <a:schemeClr val="tx1"/>
                </a:solidFill>
                <a:latin typeface="Montserrat "/>
              </a:rPr>
              <a:t>và</a:t>
            </a:r>
            <a:r>
              <a:rPr lang="en-US" sz="2400" dirty="0">
                <a:solidFill>
                  <a:schemeClr val="tx1"/>
                </a:solidFill>
                <a:latin typeface="Montserrat "/>
              </a:rPr>
              <a:t> </a:t>
            </a:r>
            <a:r>
              <a:rPr lang="en-US" sz="2400" dirty="0" err="1">
                <a:solidFill>
                  <a:schemeClr val="tx1"/>
                </a:solidFill>
                <a:latin typeface="Montserrat "/>
              </a:rPr>
              <a:t>thi</a:t>
            </a:r>
            <a:r>
              <a:rPr lang="en-US" sz="2400" dirty="0">
                <a:solidFill>
                  <a:schemeClr val="tx1"/>
                </a:solidFill>
                <a:latin typeface="Montserrat "/>
              </a:rPr>
              <a:t> </a:t>
            </a:r>
            <a:r>
              <a:rPr lang="en-US" sz="2400" dirty="0" err="1">
                <a:solidFill>
                  <a:schemeClr val="tx1"/>
                </a:solidFill>
                <a:latin typeface="Montserrat "/>
              </a:rPr>
              <a:t>công</a:t>
            </a:r>
            <a:r>
              <a:rPr lang="en-US" sz="2400" dirty="0">
                <a:solidFill>
                  <a:schemeClr val="tx1"/>
                </a:solidFill>
                <a:latin typeface="Montserrat "/>
              </a:rPr>
              <a:t> </a:t>
            </a:r>
            <a:r>
              <a:rPr lang="en-US" sz="2400" dirty="0" err="1">
                <a:solidFill>
                  <a:schemeClr val="tx1"/>
                </a:solidFill>
                <a:latin typeface="Montserrat "/>
              </a:rPr>
              <a:t>trụ</a:t>
            </a:r>
            <a:r>
              <a:rPr lang="en-US" sz="2400" dirty="0">
                <a:solidFill>
                  <a:schemeClr val="tx1"/>
                </a:solidFill>
                <a:latin typeface="Montserrat "/>
              </a:rPr>
              <a:t> </a:t>
            </a:r>
            <a:r>
              <a:rPr lang="en-US" sz="2400" dirty="0" err="1">
                <a:solidFill>
                  <a:schemeClr val="tx1"/>
                </a:solidFill>
                <a:latin typeface="Montserrat "/>
              </a:rPr>
              <a:t>sạc</a:t>
            </a:r>
            <a:r>
              <a:rPr lang="en-US" sz="2400" dirty="0">
                <a:solidFill>
                  <a:schemeClr val="tx1"/>
                </a:solidFill>
                <a:latin typeface="Montserrat "/>
              </a:rPr>
              <a:t> </a:t>
            </a:r>
            <a:r>
              <a:rPr lang="en-US" sz="2400" dirty="0" err="1">
                <a:solidFill>
                  <a:schemeClr val="tx1"/>
                </a:solidFill>
                <a:latin typeface="Montserrat "/>
              </a:rPr>
              <a:t>xe</a:t>
            </a:r>
            <a:r>
              <a:rPr lang="en-US" sz="2400" dirty="0">
                <a:solidFill>
                  <a:schemeClr val="tx1"/>
                </a:solidFill>
                <a:latin typeface="Montserrat "/>
              </a:rPr>
              <a:t> </a:t>
            </a:r>
            <a:r>
              <a:rPr lang="en-US" sz="2400" dirty="0" err="1">
                <a:solidFill>
                  <a:schemeClr val="tx1"/>
                </a:solidFill>
                <a:latin typeface="Montserrat "/>
              </a:rPr>
              <a:t>máy</a:t>
            </a:r>
            <a:r>
              <a:rPr lang="en-US" sz="2400" dirty="0">
                <a:solidFill>
                  <a:schemeClr val="tx1"/>
                </a:solidFill>
                <a:latin typeface="Montserrat "/>
              </a:rPr>
              <a:t> </a:t>
            </a:r>
            <a:r>
              <a:rPr lang="en-US" sz="2400" dirty="0" err="1">
                <a:solidFill>
                  <a:schemeClr val="tx1"/>
                </a:solidFill>
                <a:latin typeface="Montserrat "/>
              </a:rPr>
              <a:t>điện</a:t>
            </a:r>
            <a:r>
              <a:rPr lang="en-US" sz="2400" dirty="0">
                <a:solidFill>
                  <a:schemeClr val="tx1"/>
                </a:solidFill>
                <a:latin typeface="Montserrat "/>
              </a:rPr>
              <a:t> </a:t>
            </a:r>
            <a:r>
              <a:rPr lang="en-US" sz="2400" dirty="0" err="1">
                <a:solidFill>
                  <a:schemeClr val="tx1"/>
                </a:solidFill>
                <a:latin typeface="Montserrat "/>
              </a:rPr>
              <a:t>kết</a:t>
            </a:r>
            <a:r>
              <a:rPr lang="en-US" sz="2400" dirty="0">
                <a:solidFill>
                  <a:schemeClr val="tx1"/>
                </a:solidFill>
                <a:latin typeface="Montserrat "/>
              </a:rPr>
              <a:t> </a:t>
            </a:r>
            <a:r>
              <a:rPr lang="en-US" sz="2400" dirty="0" err="1">
                <a:solidFill>
                  <a:schemeClr val="tx1"/>
                </a:solidFill>
                <a:latin typeface="Montserrat "/>
              </a:rPr>
              <a:t>nối</a:t>
            </a:r>
            <a:r>
              <a:rPr lang="en-US" sz="2400" dirty="0">
                <a:solidFill>
                  <a:schemeClr val="tx1"/>
                </a:solidFill>
                <a:latin typeface="Montserrat "/>
              </a:rPr>
              <a:t> </a:t>
            </a:r>
            <a:r>
              <a:rPr lang="en-US" sz="2400" dirty="0" err="1">
                <a:solidFill>
                  <a:schemeClr val="tx1"/>
                </a:solidFill>
                <a:latin typeface="Montserrat "/>
              </a:rPr>
              <a:t>với</a:t>
            </a:r>
            <a:r>
              <a:rPr lang="en-US" sz="2400" dirty="0">
                <a:solidFill>
                  <a:schemeClr val="tx1"/>
                </a:solidFill>
                <a:latin typeface="Montserrat "/>
              </a:rPr>
              <a:t> </a:t>
            </a:r>
            <a:r>
              <a:rPr lang="en-US" sz="2400" dirty="0" err="1">
                <a:solidFill>
                  <a:schemeClr val="tx1"/>
                </a:solidFill>
                <a:latin typeface="Montserrat "/>
              </a:rPr>
              <a:t>hệ</a:t>
            </a:r>
            <a:r>
              <a:rPr lang="en-US" sz="2400" dirty="0">
                <a:solidFill>
                  <a:schemeClr val="tx1"/>
                </a:solidFill>
                <a:latin typeface="Montserrat "/>
              </a:rPr>
              <a:t> </a:t>
            </a:r>
            <a:r>
              <a:rPr lang="en-US" sz="2400" dirty="0" err="1">
                <a:solidFill>
                  <a:schemeClr val="tx1"/>
                </a:solidFill>
                <a:latin typeface="Montserrat "/>
              </a:rPr>
              <a:t>thống</a:t>
            </a:r>
            <a:r>
              <a:rPr lang="en-US" sz="2400" dirty="0">
                <a:solidFill>
                  <a:schemeClr val="tx1"/>
                </a:solidFill>
                <a:latin typeface="Montserrat "/>
              </a:rPr>
              <a:t> IoT </a:t>
            </a:r>
            <a:r>
              <a:rPr lang="en-US" sz="2400" dirty="0" err="1">
                <a:solidFill>
                  <a:schemeClr val="tx1"/>
                </a:solidFill>
                <a:latin typeface="Montserrat "/>
              </a:rPr>
              <a:t>để</a:t>
            </a:r>
            <a:r>
              <a:rPr lang="en-US" sz="2400" dirty="0">
                <a:solidFill>
                  <a:schemeClr val="tx1"/>
                </a:solidFill>
                <a:latin typeface="Montserrat "/>
              </a:rPr>
              <a:t> </a:t>
            </a:r>
            <a:r>
              <a:rPr lang="en-US" sz="2400" dirty="0" err="1">
                <a:solidFill>
                  <a:schemeClr val="tx1"/>
                </a:solidFill>
                <a:latin typeface="Montserrat "/>
              </a:rPr>
              <a:t>điều</a:t>
            </a:r>
            <a:r>
              <a:rPr lang="en-US" sz="2400" dirty="0">
                <a:solidFill>
                  <a:schemeClr val="tx1"/>
                </a:solidFill>
                <a:latin typeface="Montserrat "/>
              </a:rPr>
              <a:t> </a:t>
            </a:r>
            <a:r>
              <a:rPr lang="en-US" sz="2400" dirty="0" err="1">
                <a:solidFill>
                  <a:schemeClr val="tx1"/>
                </a:solidFill>
                <a:latin typeface="Montserrat "/>
              </a:rPr>
              <a:t>khiển</a:t>
            </a:r>
            <a:r>
              <a:rPr lang="en-US" sz="2400" dirty="0">
                <a:solidFill>
                  <a:schemeClr val="tx1"/>
                </a:solidFill>
                <a:latin typeface="Montserrat "/>
              </a:rPr>
              <a:t> </a:t>
            </a:r>
            <a:r>
              <a:rPr lang="en-US" sz="2400" dirty="0" err="1">
                <a:solidFill>
                  <a:schemeClr val="tx1"/>
                </a:solidFill>
                <a:latin typeface="Montserrat "/>
              </a:rPr>
              <a:t>và</a:t>
            </a:r>
            <a:r>
              <a:rPr lang="en-US" sz="2400" dirty="0">
                <a:solidFill>
                  <a:schemeClr val="tx1"/>
                </a:solidFill>
                <a:latin typeface="Montserrat "/>
              </a:rPr>
              <a:t> </a:t>
            </a:r>
            <a:r>
              <a:rPr lang="en-US" sz="2400" dirty="0" err="1">
                <a:solidFill>
                  <a:schemeClr val="tx1"/>
                </a:solidFill>
                <a:latin typeface="Montserrat "/>
              </a:rPr>
              <a:t>giám</a:t>
            </a:r>
            <a:r>
              <a:rPr lang="en-US" sz="2400" dirty="0">
                <a:solidFill>
                  <a:schemeClr val="tx1"/>
                </a:solidFill>
                <a:latin typeface="Montserrat "/>
              </a:rPr>
              <a:t> </a:t>
            </a:r>
            <a:r>
              <a:rPr lang="en-US" sz="2400" dirty="0" err="1">
                <a:solidFill>
                  <a:schemeClr val="tx1"/>
                </a:solidFill>
                <a:latin typeface="Montserrat "/>
              </a:rPr>
              <a:t>sát</a:t>
            </a:r>
            <a:r>
              <a:rPr lang="en-US" sz="2400" dirty="0">
                <a:solidFill>
                  <a:schemeClr val="tx1"/>
                </a:solidFill>
                <a:latin typeface="Montserrat "/>
              </a:rPr>
              <a:t> </a:t>
            </a:r>
            <a:r>
              <a:rPr lang="en-US" sz="2400" dirty="0" err="1">
                <a:solidFill>
                  <a:schemeClr val="tx1"/>
                </a:solidFill>
                <a:latin typeface="Montserrat "/>
              </a:rPr>
              <a:t>trực</a:t>
            </a:r>
            <a:r>
              <a:rPr lang="en-US" sz="2400" dirty="0">
                <a:solidFill>
                  <a:schemeClr val="tx1"/>
                </a:solidFill>
                <a:latin typeface="Montserrat "/>
              </a:rPr>
              <a:t> </a:t>
            </a:r>
            <a:r>
              <a:rPr lang="en-US" sz="2400" dirty="0" err="1">
                <a:solidFill>
                  <a:schemeClr val="tx1"/>
                </a:solidFill>
                <a:latin typeface="Montserrat "/>
              </a:rPr>
              <a:t>tiếp</a:t>
            </a:r>
            <a:r>
              <a:rPr lang="en-US" sz="2400" dirty="0">
                <a:solidFill>
                  <a:schemeClr val="tx1"/>
                </a:solidFill>
                <a:latin typeface="Montserrat "/>
              </a:rPr>
              <a:t> </a:t>
            </a:r>
            <a:r>
              <a:rPr lang="en-US" sz="2400" dirty="0" err="1">
                <a:solidFill>
                  <a:schemeClr val="tx1"/>
                </a:solidFill>
                <a:latin typeface="Montserrat "/>
              </a:rPr>
              <a:t>trên</a:t>
            </a:r>
            <a:r>
              <a:rPr lang="en-US" sz="2400" dirty="0">
                <a:solidFill>
                  <a:schemeClr val="tx1"/>
                </a:solidFill>
                <a:latin typeface="Montserrat "/>
              </a:rPr>
              <a:t> </a:t>
            </a:r>
            <a:r>
              <a:rPr lang="en-US" sz="2400" dirty="0" err="1">
                <a:solidFill>
                  <a:schemeClr val="tx1"/>
                </a:solidFill>
                <a:latin typeface="Montserrat "/>
              </a:rPr>
              <a:t>màn</a:t>
            </a:r>
            <a:r>
              <a:rPr lang="en-US" sz="2400" dirty="0">
                <a:solidFill>
                  <a:schemeClr val="tx1"/>
                </a:solidFill>
                <a:latin typeface="Montserrat "/>
              </a:rPr>
              <a:t> </a:t>
            </a:r>
            <a:r>
              <a:rPr lang="en-US" sz="2400" dirty="0" err="1">
                <a:solidFill>
                  <a:schemeClr val="tx1"/>
                </a:solidFill>
                <a:latin typeface="Montserrat "/>
              </a:rPr>
              <a:t>hình</a:t>
            </a:r>
            <a:r>
              <a:rPr lang="en-US" sz="2400" dirty="0">
                <a:solidFill>
                  <a:schemeClr val="tx1"/>
                </a:solidFill>
                <a:latin typeface="Montserrat "/>
              </a:rPr>
              <a:t> HMI </a:t>
            </a:r>
            <a:r>
              <a:rPr lang="en-US" sz="2400" dirty="0" err="1">
                <a:solidFill>
                  <a:schemeClr val="tx1"/>
                </a:solidFill>
                <a:latin typeface="Montserrat "/>
              </a:rPr>
              <a:t>và</a:t>
            </a:r>
            <a:r>
              <a:rPr lang="en-US" sz="2400" dirty="0">
                <a:solidFill>
                  <a:schemeClr val="tx1"/>
                </a:solidFill>
                <a:latin typeface="Montserrat "/>
              </a:rPr>
              <a:t> </a:t>
            </a:r>
            <a:r>
              <a:rPr lang="en-US" sz="2400" dirty="0" err="1">
                <a:solidFill>
                  <a:schemeClr val="tx1"/>
                </a:solidFill>
                <a:latin typeface="Montserrat "/>
              </a:rPr>
              <a:t>điện</a:t>
            </a:r>
            <a:r>
              <a:rPr lang="en-US" sz="2400" dirty="0">
                <a:solidFill>
                  <a:schemeClr val="tx1"/>
                </a:solidFill>
                <a:latin typeface="Montserrat "/>
              </a:rPr>
              <a:t> </a:t>
            </a:r>
            <a:r>
              <a:rPr lang="en-US" sz="2400" dirty="0" err="1">
                <a:solidFill>
                  <a:schemeClr val="tx1"/>
                </a:solidFill>
                <a:latin typeface="Montserrat "/>
              </a:rPr>
              <a:t>thoại</a:t>
            </a:r>
            <a:r>
              <a:rPr lang="en-US" sz="2400" dirty="0">
                <a:solidFill>
                  <a:schemeClr val="tx1"/>
                </a:solidFill>
                <a:latin typeface="Montserrat "/>
              </a:rPr>
              <a:t>.</a:t>
            </a:r>
            <a:endParaRPr lang="vi-VN" sz="2400" dirty="0">
              <a:solidFill>
                <a:schemeClr val="tx1"/>
              </a:solidFill>
              <a:latin typeface="Montserrat "/>
            </a:endParaRPr>
          </a:p>
        </p:txBody>
      </p:sp>
      <p:pic>
        <p:nvPicPr>
          <p:cNvPr id="5" name="Picture 2" descr="Long distance - Free people icons">
            <a:extLst>
              <a:ext uri="{FF2B5EF4-FFF2-40B4-BE49-F238E27FC236}">
                <a16:creationId xmlns:a16="http://schemas.microsoft.com/office/drawing/2014/main" id="{1F9862F6-E74B-C1E0-1D17-F5DF31E6DC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2200" y="4752386"/>
            <a:ext cx="812947" cy="8129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C9BE6CA-7A69-BA52-C2C7-5DD86F297E8A}"/>
              </a:ext>
            </a:extLst>
          </p:cNvPr>
          <p:cNvSpPr>
            <a:spLocks noGrp="1"/>
          </p:cNvSpPr>
          <p:nvPr>
            <p:ph type="sldNum" sz="quarter" idx="12"/>
          </p:nvPr>
        </p:nvSpPr>
        <p:spPr/>
        <p:txBody>
          <a:bodyPr/>
          <a:lstStyle/>
          <a:p>
            <a:r>
              <a:rPr lang="en-US" sz="1600" dirty="0"/>
              <a:t>5</a:t>
            </a:r>
          </a:p>
        </p:txBody>
      </p:sp>
    </p:spTree>
    <p:extLst>
      <p:ext uri="{BB962C8B-B14F-4D97-AF65-F5344CB8AC3E}">
        <p14:creationId xmlns:p14="http://schemas.microsoft.com/office/powerpoint/2010/main" val="283463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38" name="Picture 37">
            <a:extLst>
              <a:ext uri="{FF2B5EF4-FFF2-40B4-BE49-F238E27FC236}">
                <a16:creationId xmlns:a16="http://schemas.microsoft.com/office/drawing/2014/main" id="{F0FCF12B-98A1-3590-D607-79403E221AD6}"/>
              </a:ext>
            </a:extLst>
          </p:cNvPr>
          <p:cNvPicPr>
            <a:picLocks noChangeAspect="1"/>
          </p:cNvPicPr>
          <p:nvPr/>
        </p:nvPicPr>
        <p:blipFill>
          <a:blip r:embed="rId3">
            <a:extLst>
              <a:ext uri="{28A0092B-C50C-407E-A947-70E740481C1C}">
                <a14:useLocalDpi xmlns:a14="http://schemas.microsoft.com/office/drawing/2010/main" val="0"/>
              </a:ext>
            </a:extLst>
          </a:blip>
          <a:srcRect l="8375" t="6287" r="4569" b="6984"/>
          <a:stretch>
            <a:fillRect/>
          </a:stretch>
        </p:blipFill>
        <p:spPr>
          <a:xfrm>
            <a:off x="6431279" y="1837006"/>
            <a:ext cx="5521321" cy="4868593"/>
          </a:xfrm>
          <a:prstGeom prst="rect">
            <a:avLst/>
          </a:prstGeom>
        </p:spPr>
      </p:pic>
      <p:pic>
        <p:nvPicPr>
          <p:cNvPr id="142" name="Google Shape;142;p25" title="Logo3DVisionLab-HCMUTE.png"/>
          <p:cNvPicPr preferRelativeResize="0"/>
          <p:nvPr/>
        </p:nvPicPr>
        <p:blipFill>
          <a:blip r:embed="rId4">
            <a:alphaModFix/>
          </a:blip>
          <a:stretch>
            <a:fillRect/>
          </a:stretch>
        </p:blipFill>
        <p:spPr>
          <a:xfrm>
            <a:off x="89234" y="0"/>
            <a:ext cx="4872465" cy="1114867"/>
          </a:xfrm>
          <a:prstGeom prst="rect">
            <a:avLst/>
          </a:prstGeom>
          <a:noFill/>
          <a:ln>
            <a:noFill/>
          </a:ln>
        </p:spPr>
      </p:pic>
      <p:pic>
        <p:nvPicPr>
          <p:cNvPr id="143" name="Google Shape;143;p25" descr="Logo khoa dien.png"/>
          <p:cNvPicPr preferRelativeResize="0"/>
          <p:nvPr/>
        </p:nvPicPr>
        <p:blipFill rotWithShape="1">
          <a:blip r:embed="rId5">
            <a:alphaModFix/>
          </a:blip>
          <a:srcRect t="9616"/>
          <a:stretch/>
        </p:blipFill>
        <p:spPr>
          <a:xfrm>
            <a:off x="10876333" y="77935"/>
            <a:ext cx="1315667" cy="1114867"/>
          </a:xfrm>
          <a:prstGeom prst="rect">
            <a:avLst/>
          </a:prstGeom>
          <a:noFill/>
          <a:ln>
            <a:noFill/>
          </a:ln>
        </p:spPr>
      </p:pic>
      <p:pic>
        <p:nvPicPr>
          <p:cNvPr id="144" name="Google Shape;144;p25" title="Logo-IoTVisionc-01.jpg"/>
          <p:cNvPicPr preferRelativeResize="0"/>
          <p:nvPr/>
        </p:nvPicPr>
        <p:blipFill>
          <a:blip r:embed="rId6">
            <a:alphaModFix/>
          </a:blip>
          <a:stretch>
            <a:fillRect/>
          </a:stretch>
        </p:blipFill>
        <p:spPr>
          <a:xfrm>
            <a:off x="7104437" y="0"/>
            <a:ext cx="3771897" cy="1114867"/>
          </a:xfrm>
          <a:prstGeom prst="rect">
            <a:avLst/>
          </a:prstGeom>
          <a:noFill/>
          <a:ln>
            <a:noFill/>
          </a:ln>
        </p:spPr>
      </p:pic>
      <p:pic>
        <p:nvPicPr>
          <p:cNvPr id="22" name="Picture 21">
            <a:extLst>
              <a:ext uri="{FF2B5EF4-FFF2-40B4-BE49-F238E27FC236}">
                <a16:creationId xmlns:a16="http://schemas.microsoft.com/office/drawing/2014/main" id="{A78FB29A-F036-222F-F215-F72181050F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3145" y="2221409"/>
            <a:ext cx="1741851" cy="1045111"/>
          </a:xfrm>
          <a:prstGeom prst="rect">
            <a:avLst/>
          </a:prstGeom>
          <a:ln>
            <a:solidFill>
              <a:schemeClr val="accent2"/>
            </a:solidFill>
          </a:ln>
        </p:spPr>
      </p:pic>
      <p:pic>
        <p:nvPicPr>
          <p:cNvPr id="26" name="Picture 25">
            <a:extLst>
              <a:ext uri="{FF2B5EF4-FFF2-40B4-BE49-F238E27FC236}">
                <a16:creationId xmlns:a16="http://schemas.microsoft.com/office/drawing/2014/main" id="{CB4C18F8-06B4-7859-61AA-EB58638E96C0}"/>
              </a:ext>
            </a:extLst>
          </p:cNvPr>
          <p:cNvPicPr>
            <a:picLocks noChangeAspect="1"/>
          </p:cNvPicPr>
          <p:nvPr/>
        </p:nvPicPr>
        <p:blipFill>
          <a:blip r:embed="rId8">
            <a:extLst>
              <a:ext uri="{28A0092B-C50C-407E-A947-70E740481C1C}">
                <a14:useLocalDpi xmlns:a14="http://schemas.microsoft.com/office/drawing/2010/main" val="0"/>
              </a:ext>
            </a:extLst>
          </a:blip>
          <a:srcRect l="3886" t="9185" r="4414" b="17368"/>
          <a:stretch>
            <a:fillRect/>
          </a:stretch>
        </p:blipFill>
        <p:spPr>
          <a:xfrm>
            <a:off x="10602387" y="2184203"/>
            <a:ext cx="1477603" cy="2105007"/>
          </a:xfrm>
          <a:prstGeom prst="rect">
            <a:avLst/>
          </a:prstGeom>
          <a:ln>
            <a:solidFill>
              <a:schemeClr val="accent2"/>
            </a:solidFill>
          </a:ln>
        </p:spPr>
      </p:pic>
      <p:sp>
        <p:nvSpPr>
          <p:cNvPr id="29" name="Rectangle: Rounded Corners 28">
            <a:extLst>
              <a:ext uri="{FF2B5EF4-FFF2-40B4-BE49-F238E27FC236}">
                <a16:creationId xmlns:a16="http://schemas.microsoft.com/office/drawing/2014/main" id="{C21EAAA7-20DA-F4E0-274C-847DBB806102}"/>
              </a:ext>
            </a:extLst>
          </p:cNvPr>
          <p:cNvSpPr/>
          <p:nvPr/>
        </p:nvSpPr>
        <p:spPr>
          <a:xfrm>
            <a:off x="165048" y="2847096"/>
            <a:ext cx="6408472" cy="2866140"/>
          </a:xfrm>
          <a:prstGeom prst="roundRect">
            <a:avLst>
              <a:gd name="adj" fmla="val 6440"/>
            </a:avLst>
          </a:prstGeom>
          <a:solidFill>
            <a:schemeClr val="bg1">
              <a:lumMod val="95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lgn="just">
              <a:buFont typeface="Arial" panose="020B0604020202020204" pitchFamily="34" charset="0"/>
              <a:buChar char="•"/>
            </a:pPr>
            <a:r>
              <a:rPr lang="vi-VN" dirty="0">
                <a:solidFill>
                  <a:srgbClr val="000000"/>
                </a:solidFill>
                <a:latin typeface="Montserrat (Body)"/>
                <a:ea typeface="Times New Roman" panose="02020603050405020304" pitchFamily="18" charset="0"/>
              </a:rPr>
              <a:t>T</a:t>
            </a:r>
            <a:r>
              <a:rPr lang="vi-VN" dirty="0">
                <a:solidFill>
                  <a:srgbClr val="000000"/>
                </a:solidFill>
                <a:effectLst/>
                <a:latin typeface="Montserrat (Body)"/>
                <a:ea typeface="Times New Roman" panose="02020603050405020304" pitchFamily="18" charset="0"/>
              </a:rPr>
              <a:t>hiết kế và thi công </a:t>
            </a:r>
            <a:r>
              <a:rPr lang="en-US" dirty="0" err="1">
                <a:solidFill>
                  <a:srgbClr val="000000"/>
                </a:solidFill>
                <a:latin typeface="Montserrat (Body)"/>
                <a:ea typeface="Times New Roman" panose="02020603050405020304" pitchFamily="18" charset="0"/>
              </a:rPr>
              <a:t>trụ</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sạc</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xe</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máy</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điện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với</a:t>
            </a:r>
            <a:r>
              <a:rPr lang="en-US" dirty="0">
                <a:solidFill>
                  <a:srgbClr val="000000"/>
                </a:solidFill>
                <a:latin typeface="Montserrat (Body)"/>
                <a:ea typeface="Times New Roman" panose="02020603050405020304" pitchFamily="18" charset="0"/>
              </a:rPr>
              <a:t> 2 </a:t>
            </a:r>
            <a:r>
              <a:rPr lang="en-US" dirty="0" err="1">
                <a:solidFill>
                  <a:srgbClr val="000000"/>
                </a:solidFill>
                <a:latin typeface="Montserrat (Body)"/>
                <a:ea typeface="Times New Roman" panose="02020603050405020304" pitchFamily="18" charset="0"/>
              </a:rPr>
              <a:t>cổng</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sạc</a:t>
            </a:r>
            <a:r>
              <a:rPr lang="en-US" dirty="0">
                <a:solidFill>
                  <a:srgbClr val="000000"/>
                </a:solidFill>
                <a:latin typeface="Montserrat (Body)"/>
                <a:ea typeface="Times New Roman" panose="02020603050405020304" pitchFamily="18" charset="0"/>
              </a:rPr>
              <a:t> AC </a:t>
            </a:r>
            <a:r>
              <a:rPr lang="en-US" dirty="0" err="1">
                <a:solidFill>
                  <a:srgbClr val="000000"/>
                </a:solidFill>
                <a:latin typeface="Montserrat (Body)"/>
                <a:ea typeface="Times New Roman" panose="02020603050405020304" pitchFamily="18" charset="0"/>
              </a:rPr>
              <a:t>kết</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nối</a:t>
            </a:r>
            <a:r>
              <a:rPr lang="en-US" dirty="0">
                <a:solidFill>
                  <a:srgbClr val="000000"/>
                </a:solidFill>
                <a:latin typeface="Montserrat (Body)"/>
                <a:ea typeface="Times New Roman" panose="02020603050405020304" pitchFamily="18" charset="0"/>
              </a:rPr>
              <a:t> qua </a:t>
            </a:r>
            <a:r>
              <a:rPr lang="en-US" dirty="0" err="1">
                <a:solidFill>
                  <a:srgbClr val="000000"/>
                </a:solidFill>
                <a:latin typeface="Montserrat (Body)"/>
                <a:ea typeface="Times New Roman" panose="02020603050405020304" pitchFamily="18" charset="0"/>
              </a:rPr>
              <a:t>hệ</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thống</a:t>
            </a:r>
            <a:r>
              <a:rPr lang="en-US" dirty="0">
                <a:solidFill>
                  <a:srgbClr val="000000"/>
                </a:solidFill>
                <a:latin typeface="Montserrat (Body)"/>
                <a:ea typeface="Times New Roman" panose="02020603050405020304" pitchFamily="18" charset="0"/>
              </a:rPr>
              <a:t> IoT </a:t>
            </a:r>
            <a:r>
              <a:rPr lang="en-US" dirty="0" err="1">
                <a:solidFill>
                  <a:srgbClr val="000000"/>
                </a:solidFill>
                <a:latin typeface="Montserrat (Body)"/>
                <a:ea typeface="Times New Roman" panose="02020603050405020304" pitchFamily="18" charset="0"/>
              </a:rPr>
              <a:t>được</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điều</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khiển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và</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giám</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sát</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thông</a:t>
            </a:r>
            <a:r>
              <a:rPr lang="en-US" dirty="0">
                <a:solidFill>
                  <a:srgbClr val="000000"/>
                </a:solidFill>
                <a:latin typeface="Montserrat (Body)"/>
                <a:ea typeface="Times New Roman" panose="02020603050405020304" pitchFamily="18" charset="0"/>
              </a:rPr>
              <a:t> qua </a:t>
            </a:r>
            <a:r>
              <a:rPr lang="en-US" dirty="0" err="1">
                <a:solidFill>
                  <a:srgbClr val="000000"/>
                </a:solidFill>
                <a:latin typeface="Montserrat (Body)"/>
                <a:ea typeface="Times New Roman" panose="02020603050405020304" pitchFamily="18" charset="0"/>
              </a:rPr>
              <a:t>màn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hình</a:t>
            </a:r>
            <a:r>
              <a:rPr lang="en-US" dirty="0">
                <a:solidFill>
                  <a:srgbClr val="000000"/>
                </a:solidFill>
                <a:latin typeface="Montserrat (Body)"/>
                <a:ea typeface="Times New Roman" panose="02020603050405020304" pitchFamily="18" charset="0"/>
              </a:rPr>
              <a:t> HMI </a:t>
            </a:r>
            <a:r>
              <a:rPr lang="en-US" dirty="0" err="1">
                <a:solidFill>
                  <a:srgbClr val="000000"/>
                </a:solidFill>
                <a:latin typeface="Montserrat (Body)"/>
                <a:ea typeface="Times New Roman" panose="02020603050405020304" pitchFamily="18" charset="0"/>
              </a:rPr>
              <a:t>trên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trụ</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sạc</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và</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điện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thoại</a:t>
            </a:r>
            <a:r>
              <a:rPr lang="vi-VN" dirty="0">
                <a:solidFill>
                  <a:srgbClr val="000000"/>
                </a:solidFill>
                <a:effectLst/>
                <a:latin typeface="Montserrat (Body)"/>
                <a:ea typeface="Times New Roman" panose="02020603050405020304" pitchFamily="18" charset="0"/>
              </a:rPr>
              <a:t>.</a:t>
            </a:r>
            <a:endParaRPr lang="en-US" dirty="0">
              <a:solidFill>
                <a:srgbClr val="000000"/>
              </a:solidFill>
              <a:effectLst/>
              <a:latin typeface="Montserrat (Body)"/>
              <a:ea typeface="Times New Roman" panose="02020603050405020304" pitchFamily="18" charset="0"/>
            </a:endParaRPr>
          </a:p>
          <a:p>
            <a:pPr marL="342900" indent="-342900" algn="just">
              <a:buFont typeface="Arial" panose="020B0604020202020204" pitchFamily="34" charset="0"/>
              <a:buChar char="•"/>
            </a:pPr>
            <a:r>
              <a:rPr lang="en-US" dirty="0" err="1">
                <a:solidFill>
                  <a:srgbClr val="000000"/>
                </a:solidFill>
                <a:latin typeface="Montserrat (Body)"/>
                <a:ea typeface="Times New Roman" panose="02020603050405020304" pitchFamily="18" charset="0"/>
              </a:rPr>
              <a:t>Nhận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lệnh</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từ</a:t>
            </a:r>
            <a:r>
              <a:rPr lang="en-US" dirty="0">
                <a:solidFill>
                  <a:srgbClr val="000000"/>
                </a:solidFill>
                <a:latin typeface="Montserrat (Body)"/>
                <a:ea typeface="Times New Roman" panose="02020603050405020304" pitchFamily="18" charset="0"/>
              </a:rPr>
              <a:t> HMI ở </a:t>
            </a:r>
            <a:r>
              <a:rPr lang="en-US" dirty="0" err="1">
                <a:solidFill>
                  <a:srgbClr val="000000"/>
                </a:solidFill>
                <a:latin typeface="Montserrat (Body)"/>
                <a:ea typeface="Times New Roman" panose="02020603050405020304" pitchFamily="18" charset="0"/>
              </a:rPr>
              <a:t>chế</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độ</a:t>
            </a:r>
            <a:r>
              <a:rPr lang="en-US" dirty="0">
                <a:solidFill>
                  <a:srgbClr val="000000"/>
                </a:solidFill>
                <a:latin typeface="Montserrat (Body)"/>
                <a:ea typeface="Times New Roman" panose="02020603050405020304" pitchFamily="18" charset="0"/>
              </a:rPr>
              <a:t> OFFLINE </a:t>
            </a:r>
            <a:r>
              <a:rPr lang="en-US" dirty="0" err="1">
                <a:solidFill>
                  <a:srgbClr val="000000"/>
                </a:solidFill>
                <a:latin typeface="Montserrat (Body)"/>
                <a:ea typeface="Times New Roman" panose="02020603050405020304" pitchFamily="18" charset="0"/>
              </a:rPr>
              <a:t>hoặc</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từ</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thanh</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toán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chuyển</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khoản</a:t>
            </a:r>
            <a:r>
              <a:rPr lang="en-US" dirty="0">
                <a:solidFill>
                  <a:srgbClr val="000000"/>
                </a:solidFill>
                <a:latin typeface="Montserrat (Body)"/>
                <a:ea typeface="Times New Roman" panose="02020603050405020304" pitchFamily="18" charset="0"/>
              </a:rPr>
              <a:t> QR ở </a:t>
            </a:r>
            <a:r>
              <a:rPr lang="en-US" dirty="0" err="1">
                <a:solidFill>
                  <a:srgbClr val="000000"/>
                </a:solidFill>
                <a:latin typeface="Montserrat (Body)"/>
                <a:ea typeface="Times New Roman" panose="02020603050405020304" pitchFamily="18" charset="0"/>
              </a:rPr>
              <a:t>chế</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độ</a:t>
            </a:r>
            <a:r>
              <a:rPr lang="en-US" dirty="0">
                <a:solidFill>
                  <a:srgbClr val="000000"/>
                </a:solidFill>
                <a:latin typeface="Montserrat (Body)"/>
                <a:ea typeface="Times New Roman" panose="02020603050405020304" pitchFamily="18" charset="0"/>
              </a:rPr>
              <a:t> ONLINE </a:t>
            </a:r>
            <a:r>
              <a:rPr lang="en-US" dirty="0" err="1">
                <a:solidFill>
                  <a:srgbClr val="000000"/>
                </a:solidFill>
                <a:latin typeface="Montserrat (Body)"/>
                <a:ea typeface="Times New Roman" panose="02020603050405020304" pitchFamily="18" charset="0"/>
              </a:rPr>
              <a:t>để</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sạc</a:t>
            </a:r>
            <a:r>
              <a:rPr lang="en-US" dirty="0">
                <a:solidFill>
                  <a:srgbClr val="000000"/>
                </a:solidFill>
                <a:latin typeface="Montserrat (Body)"/>
                <a:ea typeface="Times New Roman" panose="02020603050405020304" pitchFamily="18" charset="0"/>
              </a:rPr>
              <a:t> pin </a:t>
            </a:r>
            <a:r>
              <a:rPr lang="en-US" dirty="0" err="1">
                <a:solidFill>
                  <a:srgbClr val="000000"/>
                </a:solidFill>
                <a:latin typeface="Montserrat (Body)"/>
                <a:ea typeface="Times New Roman" panose="02020603050405020304" pitchFamily="18" charset="0"/>
              </a:rPr>
              <a:t>cho</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xe</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máy</a:t>
            </a:r>
            <a:r>
              <a:rPr lang="en-US" dirty="0">
                <a:solidFill>
                  <a:srgbClr val="000000"/>
                </a:solidFill>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điện</a:t>
            </a:r>
            <a:r>
              <a:rPr lang="en-US" dirty="0">
                <a:solidFill>
                  <a:srgbClr val="000000"/>
                </a:solidFill>
                <a:latin typeface="Montserrat (Body)"/>
                <a:ea typeface="Times New Roman" panose="02020603050405020304" pitchFamily="18" charset="0"/>
              </a:rPr>
              <a:t>.</a:t>
            </a:r>
          </a:p>
          <a:p>
            <a:pPr marL="342900" indent="-342900" algn="just">
              <a:buFont typeface="Arial" panose="020B0604020202020204" pitchFamily="34" charset="0"/>
              <a:buChar char="•"/>
            </a:pPr>
            <a:r>
              <a:rPr lang="en-US" dirty="0">
                <a:solidFill>
                  <a:srgbClr val="000000"/>
                </a:solidFill>
                <a:effectLst/>
                <a:latin typeface="Montserrat (Body)"/>
                <a:ea typeface="Times New Roman" panose="02020603050405020304" pitchFamily="18" charset="0"/>
              </a:rPr>
              <a:t>Thu </a:t>
            </a:r>
            <a:r>
              <a:rPr lang="en-US" dirty="0" err="1">
                <a:solidFill>
                  <a:srgbClr val="000000"/>
                </a:solidFill>
                <a:effectLst/>
                <a:latin typeface="Montserrat (Body)"/>
                <a:ea typeface="Times New Roman" panose="02020603050405020304" pitchFamily="18" charset="0"/>
              </a:rPr>
              <a:t>thập</a:t>
            </a:r>
            <a:r>
              <a:rPr lang="en-US" dirty="0">
                <a:solidFill>
                  <a:srgbClr val="000000"/>
                </a:solidFill>
                <a:effectLst/>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t</a:t>
            </a:r>
            <a:r>
              <a:rPr lang="en-US" dirty="0" err="1">
                <a:solidFill>
                  <a:srgbClr val="000000"/>
                </a:solidFill>
                <a:effectLst/>
                <a:latin typeface="Montserrat (Body)"/>
                <a:ea typeface="Times New Roman" panose="02020603050405020304" pitchFamily="18" charset="0"/>
              </a:rPr>
              <a:t>ính</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toán</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và</a:t>
            </a:r>
            <a:r>
              <a:rPr lang="en-US" dirty="0">
                <a:solidFill>
                  <a:srgbClr val="000000"/>
                </a:solidFill>
                <a:effectLst/>
                <a:latin typeface="Montserrat (Body)"/>
                <a:ea typeface="Times New Roman" panose="02020603050405020304" pitchFamily="18" charset="0"/>
              </a:rPr>
              <a:t> </a:t>
            </a:r>
            <a:r>
              <a:rPr lang="en-US" dirty="0" err="1">
                <a:solidFill>
                  <a:srgbClr val="000000"/>
                </a:solidFill>
                <a:latin typeface="Montserrat (Body)"/>
                <a:ea typeface="Times New Roman" panose="02020603050405020304" pitchFamily="18" charset="0"/>
              </a:rPr>
              <a:t>g</a:t>
            </a:r>
            <a:r>
              <a:rPr lang="en-US" dirty="0" err="1">
                <a:solidFill>
                  <a:srgbClr val="000000"/>
                </a:solidFill>
                <a:effectLst/>
                <a:latin typeface="Montserrat (Body)"/>
                <a:ea typeface="Times New Roman" panose="02020603050405020304" pitchFamily="18" charset="0"/>
              </a:rPr>
              <a:t>ửi</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các</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thông</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số</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trong</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quá</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trình</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sạc</a:t>
            </a:r>
            <a:r>
              <a:rPr lang="en-US" dirty="0">
                <a:solidFill>
                  <a:srgbClr val="000000"/>
                </a:solidFill>
                <a:effectLst/>
                <a:latin typeface="Montserrat (Body)"/>
                <a:ea typeface="Times New Roman" panose="02020603050405020304" pitchFamily="18" charset="0"/>
              </a:rPr>
              <a:t> </a:t>
            </a:r>
            <a:r>
              <a:rPr lang="en-US" dirty="0" err="1">
                <a:solidFill>
                  <a:srgbClr val="000000"/>
                </a:solidFill>
                <a:effectLst/>
                <a:latin typeface="Montserrat (Body)"/>
                <a:ea typeface="Times New Roman" panose="02020603050405020304" pitchFamily="18" charset="0"/>
              </a:rPr>
              <a:t>lên</a:t>
            </a:r>
            <a:r>
              <a:rPr lang="en-US" dirty="0">
                <a:solidFill>
                  <a:srgbClr val="000000"/>
                </a:solidFill>
                <a:effectLst/>
                <a:latin typeface="Montserrat (Body)"/>
                <a:ea typeface="Times New Roman" panose="02020603050405020304" pitchFamily="18" charset="0"/>
              </a:rPr>
              <a:t> HMI </a:t>
            </a:r>
            <a:r>
              <a:rPr lang="en-US" dirty="0" err="1">
                <a:solidFill>
                  <a:srgbClr val="000000"/>
                </a:solidFill>
                <a:effectLst/>
                <a:latin typeface="Montserrat (Body)"/>
                <a:ea typeface="Times New Roman" panose="02020603050405020304" pitchFamily="18" charset="0"/>
              </a:rPr>
              <a:t>và</a:t>
            </a:r>
            <a:r>
              <a:rPr lang="en-US" dirty="0">
                <a:solidFill>
                  <a:srgbClr val="000000"/>
                </a:solidFill>
                <a:effectLst/>
                <a:latin typeface="Montserrat (Body)"/>
                <a:ea typeface="Times New Roman" panose="02020603050405020304" pitchFamily="18" charset="0"/>
              </a:rPr>
              <a:t> App. </a:t>
            </a:r>
            <a:endParaRPr lang="vi-VN" dirty="0">
              <a:solidFill>
                <a:srgbClr val="000000"/>
              </a:solidFill>
              <a:effectLst/>
              <a:latin typeface="Montserrat (Body)"/>
              <a:ea typeface="Times New Roman" panose="02020603050405020304" pitchFamily="18" charset="0"/>
            </a:endParaRPr>
          </a:p>
        </p:txBody>
      </p:sp>
      <p:sp>
        <p:nvSpPr>
          <p:cNvPr id="30" name="Google Shape;775;p71">
            <a:extLst>
              <a:ext uri="{FF2B5EF4-FFF2-40B4-BE49-F238E27FC236}">
                <a16:creationId xmlns:a16="http://schemas.microsoft.com/office/drawing/2014/main" id="{A7B9B088-65C9-133F-9DD2-4C225EDF71D8}"/>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2. MỤC TIÊU ĐỀ TÀI</a:t>
            </a:r>
            <a:endParaRPr sz="3200" b="1" dirty="0">
              <a:latin typeface="Montserrat (Body)"/>
              <a:ea typeface="Times New Roman"/>
              <a:cs typeface="Times New Roman"/>
              <a:sym typeface="Times New Roman"/>
            </a:endParaRPr>
          </a:p>
        </p:txBody>
      </p:sp>
      <p:sp>
        <p:nvSpPr>
          <p:cNvPr id="31" name="TextBox 30">
            <a:extLst>
              <a:ext uri="{FF2B5EF4-FFF2-40B4-BE49-F238E27FC236}">
                <a16:creationId xmlns:a16="http://schemas.microsoft.com/office/drawing/2014/main" id="{0BE6C869-65FD-AD6A-CA16-D68CC0FCBFFA}"/>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2.1 </a:t>
            </a:r>
            <a:r>
              <a:rPr lang="en-US" sz="2400" b="1" dirty="0" err="1">
                <a:latin typeface="Montserrat (Body)"/>
              </a:rPr>
              <a:t>Mục</a:t>
            </a:r>
            <a:r>
              <a:rPr lang="en-US" sz="2400" b="1" dirty="0">
                <a:latin typeface="Montserrat (Body)"/>
              </a:rPr>
              <a:t> </a:t>
            </a:r>
            <a:r>
              <a:rPr lang="en-US" sz="2400" b="1" dirty="0" err="1">
                <a:latin typeface="Montserrat (Body)"/>
              </a:rPr>
              <a:t>tiêu</a:t>
            </a:r>
            <a:r>
              <a:rPr lang="en-US" sz="2400" b="1" dirty="0">
                <a:latin typeface="Montserrat (Body)"/>
              </a:rPr>
              <a:t> </a:t>
            </a:r>
            <a:r>
              <a:rPr lang="en-US" sz="2400" b="1" dirty="0" err="1">
                <a:latin typeface="Montserrat (Body)"/>
              </a:rPr>
              <a:t>đề</a:t>
            </a:r>
            <a:r>
              <a:rPr lang="en-US" sz="2400" b="1" dirty="0">
                <a:latin typeface="Montserrat (Body)"/>
              </a:rPr>
              <a:t> </a:t>
            </a:r>
            <a:r>
              <a:rPr lang="en-US" sz="2400" b="1" dirty="0" err="1">
                <a:latin typeface="Montserrat (Body)"/>
              </a:rPr>
              <a:t>tài</a:t>
            </a:r>
            <a:endParaRPr lang="en-US" sz="2400" b="1" dirty="0">
              <a:latin typeface="Montserrat (Body)"/>
            </a:endParaRPr>
          </a:p>
        </p:txBody>
      </p:sp>
      <p:cxnSp>
        <p:nvCxnSpPr>
          <p:cNvPr id="7" name="Straight Arrow Connector 6">
            <a:extLst>
              <a:ext uri="{FF2B5EF4-FFF2-40B4-BE49-F238E27FC236}">
                <a16:creationId xmlns:a16="http://schemas.microsoft.com/office/drawing/2014/main" id="{9724D899-2469-A0C1-7D72-AF6BE4B91A96}"/>
              </a:ext>
            </a:extLst>
          </p:cNvPr>
          <p:cNvCxnSpPr/>
          <p:nvPr/>
        </p:nvCxnSpPr>
        <p:spPr>
          <a:xfrm flipV="1">
            <a:off x="8942832" y="3718560"/>
            <a:ext cx="353568" cy="249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896928-86B7-BE83-908B-6BEAAD26E94B}"/>
              </a:ext>
            </a:extLst>
          </p:cNvPr>
          <p:cNvCxnSpPr>
            <a:cxnSpLocks/>
          </p:cNvCxnSpPr>
          <p:nvPr/>
        </p:nvCxnSpPr>
        <p:spPr>
          <a:xfrm flipV="1">
            <a:off x="8376920" y="3771900"/>
            <a:ext cx="565912" cy="40386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C9DFC4E-622E-7D84-28D6-4C13B6ECF023}"/>
              </a:ext>
            </a:extLst>
          </p:cNvPr>
          <p:cNvCxnSpPr/>
          <p:nvPr/>
        </p:nvCxnSpPr>
        <p:spPr>
          <a:xfrm>
            <a:off x="8942832" y="3779520"/>
            <a:ext cx="0" cy="188976"/>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7B7BBEB-63A5-CD56-8A72-DB2280C52CC5}"/>
              </a:ext>
            </a:extLst>
          </p:cNvPr>
          <p:cNvCxnSpPr/>
          <p:nvPr/>
        </p:nvCxnSpPr>
        <p:spPr>
          <a:xfrm>
            <a:off x="10368915" y="3266520"/>
            <a:ext cx="169545"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469822C-4091-F0B8-4D19-BCE9E4C8AEEE}"/>
              </a:ext>
            </a:extLst>
          </p:cNvPr>
          <p:cNvCxnSpPr>
            <a:cxnSpLocks/>
          </p:cNvCxnSpPr>
          <p:nvPr/>
        </p:nvCxnSpPr>
        <p:spPr>
          <a:xfrm>
            <a:off x="8225536" y="3554730"/>
            <a:ext cx="0" cy="558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DE86C357-22F1-629B-37CC-31285F466168}"/>
              </a:ext>
            </a:extLst>
          </p:cNvPr>
          <p:cNvCxnSpPr/>
          <p:nvPr/>
        </p:nvCxnSpPr>
        <p:spPr>
          <a:xfrm flipH="1">
            <a:off x="8638032" y="4383024"/>
            <a:ext cx="164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BBD16AA-E2D8-262E-FC7C-A58DC178FEE9}"/>
              </a:ext>
            </a:extLst>
          </p:cNvPr>
          <p:cNvSpPr txBox="1"/>
          <p:nvPr/>
        </p:nvSpPr>
        <p:spPr>
          <a:xfrm>
            <a:off x="8727948" y="4289210"/>
            <a:ext cx="667512" cy="369332"/>
          </a:xfrm>
          <a:prstGeom prst="rect">
            <a:avLst/>
          </a:prstGeom>
          <a:noFill/>
        </p:spPr>
        <p:txBody>
          <a:bodyPr wrap="square" rtlCol="0">
            <a:spAutoFit/>
          </a:bodyPr>
          <a:lstStyle/>
          <a:p>
            <a:r>
              <a:rPr lang="en-US" sz="600" b="1" dirty="0" err="1"/>
              <a:t>Cảm</a:t>
            </a:r>
            <a:r>
              <a:rPr lang="en-US" sz="600" b="1" dirty="0"/>
              <a:t> </a:t>
            </a:r>
            <a:r>
              <a:rPr lang="en-US" sz="600" b="1" dirty="0" err="1"/>
              <a:t>biến</a:t>
            </a:r>
            <a:r>
              <a:rPr lang="en-US" sz="600" b="1" dirty="0"/>
              <a:t>:</a:t>
            </a:r>
          </a:p>
          <a:p>
            <a:r>
              <a:rPr lang="en-US" sz="600" b="1" dirty="0"/>
              <a:t>- </a:t>
            </a:r>
            <a:r>
              <a:rPr lang="en-US" sz="600" b="1" dirty="0" err="1"/>
              <a:t>Nhiệt</a:t>
            </a:r>
            <a:r>
              <a:rPr lang="en-US" sz="600" b="1" dirty="0"/>
              <a:t> </a:t>
            </a:r>
            <a:r>
              <a:rPr lang="en-US" sz="600" b="1" dirty="0" err="1"/>
              <a:t>độ</a:t>
            </a:r>
            <a:endParaRPr lang="en-US" sz="600" b="1" dirty="0"/>
          </a:p>
          <a:p>
            <a:r>
              <a:rPr lang="en-US" sz="600" b="1" dirty="0"/>
              <a:t>- </a:t>
            </a:r>
            <a:r>
              <a:rPr lang="en-US" sz="600" b="1" dirty="0" err="1"/>
              <a:t>Độ</a:t>
            </a:r>
            <a:r>
              <a:rPr lang="en-US" sz="600" b="1" dirty="0"/>
              <a:t> </a:t>
            </a:r>
            <a:r>
              <a:rPr lang="en-US" sz="600" b="1" dirty="0" err="1"/>
              <a:t>ẩm</a:t>
            </a:r>
            <a:endParaRPr lang="en-US" sz="600" b="1" dirty="0"/>
          </a:p>
        </p:txBody>
      </p:sp>
      <p:cxnSp>
        <p:nvCxnSpPr>
          <p:cNvPr id="6" name="Straight Connector 5">
            <a:extLst>
              <a:ext uri="{FF2B5EF4-FFF2-40B4-BE49-F238E27FC236}">
                <a16:creationId xmlns:a16="http://schemas.microsoft.com/office/drawing/2014/main" id="{7BDFF758-E7FE-A613-801A-DD5BCB06A810}"/>
              </a:ext>
            </a:extLst>
          </p:cNvPr>
          <p:cNvCxnSpPr/>
          <p:nvPr/>
        </p:nvCxnSpPr>
        <p:spPr>
          <a:xfrm>
            <a:off x="8172450" y="3112770"/>
            <a:ext cx="0" cy="54483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2DC4F63-EAA6-D91A-1F3E-DBCC820FE2A7}"/>
              </a:ext>
            </a:extLst>
          </p:cNvPr>
          <p:cNvCxnSpPr/>
          <p:nvPr/>
        </p:nvCxnSpPr>
        <p:spPr>
          <a:xfrm flipV="1">
            <a:off x="8172450" y="3554730"/>
            <a:ext cx="53086" cy="1028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8E7B4F1-853F-6A42-5AAD-420719FD9CF0}"/>
              </a:ext>
            </a:extLst>
          </p:cNvPr>
          <p:cNvCxnSpPr/>
          <p:nvPr/>
        </p:nvCxnSpPr>
        <p:spPr>
          <a:xfrm flipH="1">
            <a:off x="10172700" y="3266520"/>
            <a:ext cx="365760" cy="166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CC9BABA6-69BD-24A1-F6A6-6B3A6CB30747}"/>
              </a:ext>
            </a:extLst>
          </p:cNvPr>
          <p:cNvCxnSpPr/>
          <p:nvPr/>
        </p:nvCxnSpPr>
        <p:spPr>
          <a:xfrm flipV="1">
            <a:off x="10368915" y="3141980"/>
            <a:ext cx="210185" cy="124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Slide Number Placeholder 38">
            <a:extLst>
              <a:ext uri="{FF2B5EF4-FFF2-40B4-BE49-F238E27FC236}">
                <a16:creationId xmlns:a16="http://schemas.microsoft.com/office/drawing/2014/main" id="{847C17E4-EC49-E94E-80BA-7DD351177FFA}"/>
              </a:ext>
            </a:extLst>
          </p:cNvPr>
          <p:cNvSpPr>
            <a:spLocks noGrp="1"/>
          </p:cNvSpPr>
          <p:nvPr>
            <p:ph type="sldNum" sz="quarter" idx="12"/>
          </p:nvPr>
        </p:nvSpPr>
        <p:spPr/>
        <p:txBody>
          <a:bodyPr/>
          <a:lstStyle/>
          <a:p>
            <a:r>
              <a:rPr lang="en-US" sz="1600"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title="Logo3DVisionLab-HCMUTE.png"/>
          <p:cNvPicPr preferRelativeResize="0"/>
          <p:nvPr/>
        </p:nvPicPr>
        <p:blipFill>
          <a:blip r:embed="rId3">
            <a:alphaModFix/>
          </a:blip>
          <a:stretch>
            <a:fillRect/>
          </a:stretch>
        </p:blipFill>
        <p:spPr>
          <a:xfrm>
            <a:off x="89234" y="0"/>
            <a:ext cx="4872465" cy="1114867"/>
          </a:xfrm>
          <a:prstGeom prst="rect">
            <a:avLst/>
          </a:prstGeom>
          <a:noFill/>
          <a:ln>
            <a:noFill/>
          </a:ln>
        </p:spPr>
      </p:pic>
      <p:pic>
        <p:nvPicPr>
          <p:cNvPr id="143" name="Google Shape;143;p25" descr="Logo khoa dien.png"/>
          <p:cNvPicPr preferRelativeResize="0"/>
          <p:nvPr/>
        </p:nvPicPr>
        <p:blipFill rotWithShape="1">
          <a:blip r:embed="rId4">
            <a:alphaModFix/>
          </a:blip>
          <a:srcRect t="9616"/>
          <a:stretch/>
        </p:blipFill>
        <p:spPr>
          <a:xfrm>
            <a:off x="10876333" y="77935"/>
            <a:ext cx="1315667" cy="1114867"/>
          </a:xfrm>
          <a:prstGeom prst="rect">
            <a:avLst/>
          </a:prstGeom>
          <a:noFill/>
          <a:ln>
            <a:noFill/>
          </a:ln>
        </p:spPr>
      </p:pic>
      <p:pic>
        <p:nvPicPr>
          <p:cNvPr id="144" name="Google Shape;144;p25" title="Logo-IoTVisionc-01.jpg"/>
          <p:cNvPicPr preferRelativeResize="0"/>
          <p:nvPr/>
        </p:nvPicPr>
        <p:blipFill>
          <a:blip r:embed="rId5">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ABDE2CB2-933A-A8BE-3922-6288B9FC519A}"/>
              </a:ext>
            </a:extLst>
          </p:cNvPr>
          <p:cNvSpPr txBox="1"/>
          <p:nvPr/>
        </p:nvSpPr>
        <p:spPr>
          <a:xfrm>
            <a:off x="239400" y="1270737"/>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2. MỤC TIÊU ĐỀ TÀI</a:t>
            </a:r>
            <a:endParaRPr sz="3200" b="1" dirty="0">
              <a:latin typeface="Montserrat (Body)"/>
              <a:ea typeface="Times New Roman"/>
              <a:cs typeface="Times New Roman"/>
              <a:sym typeface="Times New Roman"/>
            </a:endParaRPr>
          </a:p>
        </p:txBody>
      </p:sp>
      <p:sp>
        <p:nvSpPr>
          <p:cNvPr id="3" name="TextBox 2">
            <a:extLst>
              <a:ext uri="{FF2B5EF4-FFF2-40B4-BE49-F238E27FC236}">
                <a16:creationId xmlns:a16="http://schemas.microsoft.com/office/drawing/2014/main" id="{20268D99-CA18-39D4-EC94-CE45850865C9}"/>
              </a:ext>
            </a:extLst>
          </p:cNvPr>
          <p:cNvSpPr txBox="1"/>
          <p:nvPr/>
        </p:nvSpPr>
        <p:spPr>
          <a:xfrm>
            <a:off x="239400" y="1681137"/>
            <a:ext cx="8803606" cy="461665"/>
          </a:xfrm>
          <a:prstGeom prst="rect">
            <a:avLst/>
          </a:prstGeom>
          <a:noFill/>
        </p:spPr>
        <p:txBody>
          <a:bodyPr wrap="square" rtlCol="0">
            <a:spAutoFit/>
          </a:bodyPr>
          <a:lstStyle/>
          <a:p>
            <a:r>
              <a:rPr lang="en-US" sz="2400" b="1" dirty="0">
                <a:latin typeface="Montserrat (Body)"/>
              </a:rPr>
              <a:t>2.2 </a:t>
            </a:r>
            <a:r>
              <a:rPr lang="en-US" sz="2400" b="1" dirty="0" err="1">
                <a:latin typeface="Montserrat (Body)"/>
              </a:rPr>
              <a:t>Giới</a:t>
            </a:r>
            <a:r>
              <a:rPr lang="en-US" sz="2400" b="1" dirty="0">
                <a:latin typeface="Montserrat (Body)"/>
              </a:rPr>
              <a:t> </a:t>
            </a:r>
            <a:r>
              <a:rPr lang="en-US" sz="2400" b="1" dirty="0" err="1">
                <a:latin typeface="Montserrat (Body)"/>
              </a:rPr>
              <a:t>hạn</a:t>
            </a:r>
            <a:r>
              <a:rPr lang="en-US" sz="2400" b="1" dirty="0">
                <a:latin typeface="Montserrat (Body)"/>
              </a:rPr>
              <a:t> </a:t>
            </a:r>
            <a:r>
              <a:rPr lang="en-US" sz="2400" b="1" dirty="0" err="1">
                <a:latin typeface="Montserrat (Body)"/>
              </a:rPr>
              <a:t>đề</a:t>
            </a:r>
            <a:r>
              <a:rPr lang="en-US" sz="2400" b="1" dirty="0">
                <a:latin typeface="Montserrat (Body)"/>
              </a:rPr>
              <a:t> </a:t>
            </a:r>
            <a:r>
              <a:rPr lang="en-US" sz="2400" b="1" dirty="0" err="1">
                <a:latin typeface="Montserrat (Body)"/>
              </a:rPr>
              <a:t>tài</a:t>
            </a:r>
            <a:endParaRPr lang="en-US" sz="2400" b="1" dirty="0">
              <a:latin typeface="Montserrat (Body)"/>
            </a:endParaRPr>
          </a:p>
        </p:txBody>
      </p:sp>
      <p:sp>
        <p:nvSpPr>
          <p:cNvPr id="4" name="Rectangle: Rounded Corners 3">
            <a:extLst>
              <a:ext uri="{FF2B5EF4-FFF2-40B4-BE49-F238E27FC236}">
                <a16:creationId xmlns:a16="http://schemas.microsoft.com/office/drawing/2014/main" id="{E62E83F6-F619-E987-DFBB-AAD24CF491D2}"/>
              </a:ext>
            </a:extLst>
          </p:cNvPr>
          <p:cNvSpPr/>
          <p:nvPr/>
        </p:nvSpPr>
        <p:spPr>
          <a:xfrm>
            <a:off x="573217" y="2315493"/>
            <a:ext cx="11045563" cy="4144713"/>
          </a:xfrm>
          <a:prstGeom prst="roundRect">
            <a:avLst>
              <a:gd name="adj" fmla="val 10721"/>
            </a:avLst>
          </a:prstGeom>
          <a:solidFill>
            <a:schemeClr val="bg1">
              <a:lumMod val="95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342900" lvl="0" indent="-342900" algn="just">
              <a:lnSpc>
                <a:spcPct val="150000"/>
              </a:lnSpc>
              <a:spcBef>
                <a:spcPts val="600"/>
              </a:spcBef>
              <a:spcAft>
                <a:spcPts val="0"/>
              </a:spcAft>
              <a:buFont typeface="Arial" panose="020B0604020202020204" pitchFamily="34" charset="0"/>
              <a:buChar char="•"/>
            </a:pPr>
            <a:r>
              <a:rPr lang="vi-VN" sz="2200" dirty="0">
                <a:solidFill>
                  <a:srgbClr val="000000"/>
                </a:solidFill>
                <a:latin typeface="Montserrat (Body)"/>
              </a:rPr>
              <a:t>Đề tài chỉ tập trung vào</a:t>
            </a:r>
            <a:r>
              <a:rPr lang="en-US" sz="2200" dirty="0">
                <a:solidFill>
                  <a:srgbClr val="000000"/>
                </a:solidFill>
                <a:latin typeface="Montserrat (Body)"/>
              </a:rPr>
              <a:t> </a:t>
            </a:r>
            <a:r>
              <a:rPr lang="en-US" sz="2200" dirty="0" err="1">
                <a:solidFill>
                  <a:srgbClr val="000000"/>
                </a:solidFill>
                <a:latin typeface="Montserrat (Body)"/>
              </a:rPr>
              <a:t>phần</a:t>
            </a:r>
            <a:r>
              <a:rPr lang="en-US" sz="2200" dirty="0">
                <a:solidFill>
                  <a:srgbClr val="000000"/>
                </a:solidFill>
                <a:latin typeface="Montserrat (Body)"/>
              </a:rPr>
              <a:t> </a:t>
            </a:r>
            <a:r>
              <a:rPr lang="en-US" sz="2200" dirty="0" err="1">
                <a:solidFill>
                  <a:srgbClr val="000000"/>
                </a:solidFill>
                <a:latin typeface="Montserrat (Body)"/>
              </a:rPr>
              <a:t>cấp</a:t>
            </a:r>
            <a:r>
              <a:rPr lang="en-US" sz="2200" dirty="0">
                <a:solidFill>
                  <a:srgbClr val="000000"/>
                </a:solidFill>
                <a:latin typeface="Montserrat (Body)"/>
              </a:rPr>
              <a:t> </a:t>
            </a:r>
            <a:r>
              <a:rPr lang="en-US" sz="2200" dirty="0" err="1">
                <a:solidFill>
                  <a:srgbClr val="000000"/>
                </a:solidFill>
                <a:latin typeface="Montserrat (Body)"/>
              </a:rPr>
              <a:t>điện</a:t>
            </a:r>
            <a:r>
              <a:rPr lang="en-US" sz="2200" dirty="0">
                <a:solidFill>
                  <a:srgbClr val="000000"/>
                </a:solidFill>
                <a:latin typeface="Montserrat (Body)"/>
              </a:rPr>
              <a:t> </a:t>
            </a:r>
            <a:r>
              <a:rPr lang="en-US" sz="2200" dirty="0" err="1">
                <a:solidFill>
                  <a:srgbClr val="000000"/>
                </a:solidFill>
                <a:latin typeface="Montserrat (Body)"/>
              </a:rPr>
              <a:t>áp</a:t>
            </a:r>
            <a:r>
              <a:rPr lang="en-US" sz="2200" dirty="0">
                <a:solidFill>
                  <a:srgbClr val="000000"/>
                </a:solidFill>
                <a:latin typeface="Montserrat (Body)"/>
              </a:rPr>
              <a:t> 220V AC </a:t>
            </a:r>
            <a:r>
              <a:rPr lang="en-US" sz="2200" dirty="0" err="1">
                <a:solidFill>
                  <a:srgbClr val="000000"/>
                </a:solidFill>
                <a:latin typeface="Montserrat (Body)"/>
              </a:rPr>
              <a:t>cho</a:t>
            </a:r>
            <a:r>
              <a:rPr lang="en-US" sz="2200" dirty="0">
                <a:solidFill>
                  <a:srgbClr val="000000"/>
                </a:solidFill>
                <a:latin typeface="Montserrat (Body)"/>
              </a:rPr>
              <a:t> </a:t>
            </a:r>
            <a:r>
              <a:rPr lang="en-US" sz="2200" dirty="0" err="1">
                <a:solidFill>
                  <a:srgbClr val="000000"/>
                </a:solidFill>
                <a:latin typeface="Montserrat (Body)"/>
              </a:rPr>
              <a:t>bộ</a:t>
            </a:r>
            <a:r>
              <a:rPr lang="en-US" sz="2200" dirty="0">
                <a:solidFill>
                  <a:srgbClr val="000000"/>
                </a:solidFill>
                <a:latin typeface="Montserrat (Body)"/>
              </a:rPr>
              <a:t> </a:t>
            </a:r>
            <a:r>
              <a:rPr lang="en-US" sz="2200" dirty="0" err="1">
                <a:solidFill>
                  <a:srgbClr val="000000"/>
                </a:solidFill>
                <a:latin typeface="Montserrat (Body)"/>
              </a:rPr>
              <a:t>sạc</a:t>
            </a:r>
            <a:r>
              <a:rPr lang="en-US" sz="2200" dirty="0">
                <a:solidFill>
                  <a:srgbClr val="000000"/>
                </a:solidFill>
                <a:latin typeface="Montserrat (Body)"/>
              </a:rPr>
              <a:t> </a:t>
            </a:r>
            <a:r>
              <a:rPr lang="en-US" sz="2200" dirty="0" err="1">
                <a:solidFill>
                  <a:srgbClr val="000000"/>
                </a:solidFill>
                <a:latin typeface="Montserrat (Body)"/>
              </a:rPr>
              <a:t>xe</a:t>
            </a:r>
            <a:r>
              <a:rPr lang="en-US" sz="2200" dirty="0">
                <a:solidFill>
                  <a:srgbClr val="000000"/>
                </a:solidFill>
                <a:latin typeface="Montserrat (Body)"/>
              </a:rPr>
              <a:t> </a:t>
            </a:r>
            <a:r>
              <a:rPr lang="en-US" sz="2200" dirty="0" err="1">
                <a:solidFill>
                  <a:srgbClr val="000000"/>
                </a:solidFill>
                <a:latin typeface="Montserrat (Body)"/>
              </a:rPr>
              <a:t>máy</a:t>
            </a:r>
            <a:r>
              <a:rPr lang="en-US" sz="2200" dirty="0">
                <a:solidFill>
                  <a:srgbClr val="000000"/>
                </a:solidFill>
                <a:latin typeface="Montserrat (Body)"/>
              </a:rPr>
              <a:t> </a:t>
            </a:r>
            <a:r>
              <a:rPr lang="en-US" sz="2200" dirty="0" err="1">
                <a:solidFill>
                  <a:srgbClr val="000000"/>
                </a:solidFill>
                <a:latin typeface="Montserrat (Body)"/>
              </a:rPr>
              <a:t>điện</a:t>
            </a:r>
            <a:r>
              <a:rPr lang="en-US" sz="2200" dirty="0">
                <a:solidFill>
                  <a:srgbClr val="000000"/>
                </a:solidFill>
                <a:latin typeface="Montserrat (Body)"/>
              </a:rPr>
              <a:t> </a:t>
            </a:r>
            <a:r>
              <a:rPr lang="en-US" sz="2200" dirty="0" err="1">
                <a:solidFill>
                  <a:srgbClr val="000000"/>
                </a:solidFill>
                <a:latin typeface="Montserrat (Body)"/>
              </a:rPr>
              <a:t>có</a:t>
            </a:r>
            <a:r>
              <a:rPr lang="en-US" sz="2200" dirty="0">
                <a:solidFill>
                  <a:srgbClr val="000000"/>
                </a:solidFill>
                <a:latin typeface="Montserrat (Body)"/>
              </a:rPr>
              <a:t> </a:t>
            </a:r>
            <a:r>
              <a:rPr lang="en-US" sz="2200" dirty="0" err="1">
                <a:solidFill>
                  <a:srgbClr val="000000"/>
                </a:solidFill>
                <a:latin typeface="Montserrat (Body)"/>
              </a:rPr>
              <a:t>sẵn</a:t>
            </a:r>
            <a:r>
              <a:rPr lang="en-US" sz="2200" dirty="0">
                <a:solidFill>
                  <a:srgbClr val="000000"/>
                </a:solidFill>
                <a:latin typeface="Montserrat (Body)"/>
              </a:rPr>
              <a:t>. Thu </a:t>
            </a:r>
            <a:r>
              <a:rPr lang="en-US" sz="2200" dirty="0" err="1">
                <a:solidFill>
                  <a:srgbClr val="000000"/>
                </a:solidFill>
                <a:latin typeface="Montserrat (Body)"/>
              </a:rPr>
              <a:t>thập</a:t>
            </a:r>
            <a:r>
              <a:rPr lang="en-US" sz="2200" dirty="0">
                <a:solidFill>
                  <a:srgbClr val="000000"/>
                </a:solidFill>
                <a:latin typeface="Montserrat (Body)"/>
              </a:rPr>
              <a:t>, </a:t>
            </a:r>
            <a:r>
              <a:rPr lang="en-US" sz="2200" dirty="0" err="1">
                <a:solidFill>
                  <a:srgbClr val="000000"/>
                </a:solidFill>
                <a:latin typeface="Montserrat (Body)"/>
              </a:rPr>
              <a:t>tính</a:t>
            </a:r>
            <a:r>
              <a:rPr lang="en-US" sz="2200" dirty="0">
                <a:solidFill>
                  <a:srgbClr val="000000"/>
                </a:solidFill>
                <a:latin typeface="Montserrat (Body)"/>
              </a:rPr>
              <a:t> </a:t>
            </a:r>
            <a:r>
              <a:rPr lang="en-US" sz="2200" dirty="0" err="1">
                <a:solidFill>
                  <a:srgbClr val="000000"/>
                </a:solidFill>
                <a:latin typeface="Montserrat (Body)"/>
              </a:rPr>
              <a:t>toán</a:t>
            </a:r>
            <a:r>
              <a:rPr lang="en-US" sz="2200" dirty="0">
                <a:solidFill>
                  <a:srgbClr val="000000"/>
                </a:solidFill>
                <a:latin typeface="Montserrat (Body)"/>
              </a:rPr>
              <a:t> </a:t>
            </a:r>
            <a:r>
              <a:rPr lang="en-US" sz="2200" dirty="0" err="1">
                <a:solidFill>
                  <a:srgbClr val="000000"/>
                </a:solidFill>
                <a:latin typeface="Montserrat (Body)"/>
              </a:rPr>
              <a:t>các</a:t>
            </a:r>
            <a:r>
              <a:rPr lang="en-US" sz="2200" dirty="0">
                <a:solidFill>
                  <a:srgbClr val="000000"/>
                </a:solidFill>
                <a:latin typeface="Montserrat (Body)"/>
              </a:rPr>
              <a:t> </a:t>
            </a:r>
            <a:r>
              <a:rPr lang="en-US" sz="2200" dirty="0" err="1">
                <a:solidFill>
                  <a:srgbClr val="000000"/>
                </a:solidFill>
                <a:latin typeface="Montserrat (Body)"/>
              </a:rPr>
              <a:t>thông</a:t>
            </a:r>
            <a:r>
              <a:rPr lang="en-US" sz="2200" dirty="0">
                <a:solidFill>
                  <a:srgbClr val="000000"/>
                </a:solidFill>
                <a:latin typeface="Montserrat (Body)"/>
              </a:rPr>
              <a:t> tin </a:t>
            </a:r>
            <a:r>
              <a:rPr lang="en-US" sz="2200" dirty="0" err="1">
                <a:solidFill>
                  <a:srgbClr val="000000"/>
                </a:solidFill>
                <a:latin typeface="Montserrat (Body)"/>
              </a:rPr>
              <a:t>khi</a:t>
            </a:r>
            <a:r>
              <a:rPr lang="en-US" sz="2200" dirty="0">
                <a:solidFill>
                  <a:srgbClr val="000000"/>
                </a:solidFill>
                <a:latin typeface="Montserrat (Body)"/>
              </a:rPr>
              <a:t> </a:t>
            </a:r>
            <a:r>
              <a:rPr lang="en-US" sz="2200" dirty="0" err="1">
                <a:solidFill>
                  <a:srgbClr val="000000"/>
                </a:solidFill>
                <a:latin typeface="Montserrat (Body)"/>
              </a:rPr>
              <a:t>sạc</a:t>
            </a:r>
            <a:r>
              <a:rPr lang="en-US" sz="2200" dirty="0">
                <a:solidFill>
                  <a:srgbClr val="000000"/>
                </a:solidFill>
                <a:latin typeface="Montserrat (Body)"/>
              </a:rPr>
              <a:t> </a:t>
            </a:r>
            <a:r>
              <a:rPr lang="en-US" sz="2200" dirty="0" err="1">
                <a:solidFill>
                  <a:srgbClr val="000000"/>
                </a:solidFill>
                <a:latin typeface="Montserrat (Body)"/>
              </a:rPr>
              <a:t>sau</a:t>
            </a:r>
            <a:r>
              <a:rPr lang="en-US" sz="2200" dirty="0">
                <a:solidFill>
                  <a:srgbClr val="000000"/>
                </a:solidFill>
                <a:latin typeface="Montserrat (Body)"/>
              </a:rPr>
              <a:t> </a:t>
            </a:r>
            <a:r>
              <a:rPr lang="en-US" sz="2200" dirty="0" err="1">
                <a:solidFill>
                  <a:srgbClr val="000000"/>
                </a:solidFill>
                <a:latin typeface="Montserrat (Body)"/>
              </a:rPr>
              <a:t>đó</a:t>
            </a:r>
            <a:r>
              <a:rPr lang="en-US" sz="2200" dirty="0">
                <a:solidFill>
                  <a:srgbClr val="000000"/>
                </a:solidFill>
                <a:latin typeface="Montserrat (Body)"/>
              </a:rPr>
              <a:t> </a:t>
            </a:r>
            <a:r>
              <a:rPr lang="en-US" sz="2200" dirty="0" err="1">
                <a:solidFill>
                  <a:srgbClr val="000000"/>
                </a:solidFill>
                <a:latin typeface="Montserrat (Body)"/>
              </a:rPr>
              <a:t>gửi</a:t>
            </a:r>
            <a:r>
              <a:rPr lang="en-US" sz="2200" dirty="0">
                <a:solidFill>
                  <a:srgbClr val="000000"/>
                </a:solidFill>
                <a:latin typeface="Montserrat (Body)"/>
              </a:rPr>
              <a:t> </a:t>
            </a:r>
            <a:r>
              <a:rPr lang="en-US" sz="2200" dirty="0" err="1">
                <a:solidFill>
                  <a:srgbClr val="000000"/>
                </a:solidFill>
                <a:latin typeface="Montserrat (Body)"/>
              </a:rPr>
              <a:t>lên</a:t>
            </a:r>
            <a:r>
              <a:rPr lang="en-US" sz="2200" dirty="0">
                <a:solidFill>
                  <a:srgbClr val="000000"/>
                </a:solidFill>
                <a:latin typeface="Montserrat (Body)"/>
              </a:rPr>
              <a:t> </a:t>
            </a:r>
            <a:r>
              <a:rPr lang="en-US" sz="2200" dirty="0" err="1">
                <a:solidFill>
                  <a:srgbClr val="000000"/>
                </a:solidFill>
                <a:latin typeface="Montserrat (Body)"/>
              </a:rPr>
              <a:t>màn</a:t>
            </a:r>
            <a:r>
              <a:rPr lang="en-US" sz="2200" dirty="0">
                <a:solidFill>
                  <a:srgbClr val="000000"/>
                </a:solidFill>
                <a:latin typeface="Montserrat (Body)"/>
              </a:rPr>
              <a:t> </a:t>
            </a:r>
            <a:r>
              <a:rPr lang="en-US" sz="2200" dirty="0" err="1">
                <a:solidFill>
                  <a:srgbClr val="000000"/>
                </a:solidFill>
                <a:latin typeface="Montserrat (Body)"/>
              </a:rPr>
              <a:t>hình</a:t>
            </a:r>
            <a:r>
              <a:rPr lang="en-US" sz="2200" dirty="0">
                <a:solidFill>
                  <a:srgbClr val="000000"/>
                </a:solidFill>
                <a:latin typeface="Montserrat (Body)"/>
              </a:rPr>
              <a:t> HMI </a:t>
            </a:r>
            <a:r>
              <a:rPr lang="en-US" sz="2200" dirty="0" err="1">
                <a:solidFill>
                  <a:srgbClr val="000000"/>
                </a:solidFill>
                <a:latin typeface="Montserrat (Body)"/>
              </a:rPr>
              <a:t>và</a:t>
            </a:r>
            <a:r>
              <a:rPr lang="en-US" sz="2200" dirty="0">
                <a:solidFill>
                  <a:srgbClr val="000000"/>
                </a:solidFill>
                <a:latin typeface="Montserrat (Body)"/>
              </a:rPr>
              <a:t> App </a:t>
            </a:r>
            <a:r>
              <a:rPr lang="en-US" sz="2200" dirty="0" err="1">
                <a:solidFill>
                  <a:srgbClr val="000000"/>
                </a:solidFill>
                <a:latin typeface="Montserrat (Body)"/>
              </a:rPr>
              <a:t>chứ</a:t>
            </a:r>
            <a:r>
              <a:rPr lang="en-US" sz="2200" dirty="0">
                <a:solidFill>
                  <a:srgbClr val="000000"/>
                </a:solidFill>
                <a:latin typeface="Montserrat (Body)"/>
              </a:rPr>
              <a:t> </a:t>
            </a:r>
            <a:r>
              <a:rPr lang="en-US" sz="2200" dirty="0" err="1">
                <a:solidFill>
                  <a:srgbClr val="000000"/>
                </a:solidFill>
                <a:latin typeface="Montserrat (Body)"/>
              </a:rPr>
              <a:t>không</a:t>
            </a:r>
            <a:r>
              <a:rPr lang="en-US" sz="2200" dirty="0">
                <a:solidFill>
                  <a:srgbClr val="000000"/>
                </a:solidFill>
                <a:latin typeface="Montserrat (Body)"/>
              </a:rPr>
              <a:t> </a:t>
            </a:r>
            <a:r>
              <a:rPr lang="en-US" sz="2200" dirty="0" err="1">
                <a:solidFill>
                  <a:srgbClr val="000000"/>
                </a:solidFill>
                <a:latin typeface="Montserrat (Body)"/>
              </a:rPr>
              <a:t>nghiên</a:t>
            </a:r>
            <a:r>
              <a:rPr lang="en-US" sz="2200" dirty="0">
                <a:solidFill>
                  <a:srgbClr val="000000"/>
                </a:solidFill>
                <a:latin typeface="Montserrat (Body)"/>
              </a:rPr>
              <a:t> </a:t>
            </a:r>
            <a:r>
              <a:rPr lang="en-US" sz="2200" dirty="0" err="1">
                <a:solidFill>
                  <a:srgbClr val="000000"/>
                </a:solidFill>
                <a:latin typeface="Montserrat (Body)"/>
              </a:rPr>
              <a:t>cứu</a:t>
            </a:r>
            <a:r>
              <a:rPr lang="en-US" sz="2200" dirty="0">
                <a:solidFill>
                  <a:srgbClr val="000000"/>
                </a:solidFill>
                <a:latin typeface="Montserrat (Body)"/>
              </a:rPr>
              <a:t> </a:t>
            </a:r>
            <a:r>
              <a:rPr lang="en-US" sz="2200" dirty="0" err="1">
                <a:solidFill>
                  <a:srgbClr val="000000"/>
                </a:solidFill>
                <a:latin typeface="Montserrat (Body)"/>
              </a:rPr>
              <a:t>sâu</a:t>
            </a:r>
            <a:r>
              <a:rPr lang="en-US" sz="2200" dirty="0">
                <a:solidFill>
                  <a:srgbClr val="000000"/>
                </a:solidFill>
                <a:latin typeface="Montserrat (Body)"/>
              </a:rPr>
              <a:t> </a:t>
            </a:r>
            <a:r>
              <a:rPr lang="en-US" sz="2200" dirty="0" err="1">
                <a:solidFill>
                  <a:srgbClr val="000000"/>
                </a:solidFill>
                <a:latin typeface="Montserrat (Body)"/>
              </a:rPr>
              <a:t>vào</a:t>
            </a:r>
            <a:r>
              <a:rPr lang="en-US" sz="2200" dirty="0">
                <a:solidFill>
                  <a:srgbClr val="000000"/>
                </a:solidFill>
                <a:latin typeface="Montserrat (Body)"/>
              </a:rPr>
              <a:t> </a:t>
            </a:r>
            <a:r>
              <a:rPr lang="en-US" sz="2200" dirty="0" err="1">
                <a:solidFill>
                  <a:srgbClr val="000000"/>
                </a:solidFill>
                <a:latin typeface="Montserrat (Body)"/>
              </a:rPr>
              <a:t>bộ</a:t>
            </a:r>
            <a:r>
              <a:rPr lang="en-US" sz="2200" dirty="0">
                <a:solidFill>
                  <a:srgbClr val="000000"/>
                </a:solidFill>
                <a:latin typeface="Montserrat (Body)"/>
              </a:rPr>
              <a:t> </a:t>
            </a:r>
            <a:r>
              <a:rPr lang="en-US" sz="2200" dirty="0" err="1">
                <a:solidFill>
                  <a:srgbClr val="000000"/>
                </a:solidFill>
                <a:latin typeface="Montserrat (Body)"/>
              </a:rPr>
              <a:t>sạc</a:t>
            </a:r>
            <a:r>
              <a:rPr lang="en-US" sz="2200" dirty="0">
                <a:solidFill>
                  <a:srgbClr val="000000"/>
                </a:solidFill>
                <a:latin typeface="Montserrat (Body)"/>
              </a:rPr>
              <a:t> </a:t>
            </a:r>
            <a:r>
              <a:rPr lang="en-US" sz="2200" dirty="0" err="1">
                <a:solidFill>
                  <a:srgbClr val="000000"/>
                </a:solidFill>
                <a:latin typeface="Montserrat (Body)"/>
              </a:rPr>
              <a:t>của</a:t>
            </a:r>
            <a:r>
              <a:rPr lang="en-US" sz="2200" dirty="0">
                <a:solidFill>
                  <a:srgbClr val="000000"/>
                </a:solidFill>
                <a:latin typeface="Montserrat (Body)"/>
              </a:rPr>
              <a:t> </a:t>
            </a:r>
            <a:r>
              <a:rPr lang="en-US" sz="2200" dirty="0" err="1">
                <a:solidFill>
                  <a:srgbClr val="000000"/>
                </a:solidFill>
                <a:latin typeface="Montserrat (Body)"/>
              </a:rPr>
              <a:t>xe</a:t>
            </a:r>
            <a:r>
              <a:rPr lang="en-US" sz="2200" dirty="0">
                <a:solidFill>
                  <a:srgbClr val="000000"/>
                </a:solidFill>
                <a:latin typeface="Montserrat (Body)"/>
              </a:rPr>
              <a:t> </a:t>
            </a:r>
            <a:r>
              <a:rPr lang="en-US" sz="2200" dirty="0" err="1">
                <a:solidFill>
                  <a:srgbClr val="000000"/>
                </a:solidFill>
                <a:latin typeface="Montserrat (Body)"/>
              </a:rPr>
              <a:t>máy</a:t>
            </a:r>
            <a:r>
              <a:rPr lang="en-US" sz="2200" dirty="0">
                <a:solidFill>
                  <a:srgbClr val="000000"/>
                </a:solidFill>
                <a:latin typeface="Montserrat (Body)"/>
              </a:rPr>
              <a:t> </a:t>
            </a:r>
            <a:r>
              <a:rPr lang="en-US" sz="2200" dirty="0" err="1">
                <a:solidFill>
                  <a:srgbClr val="000000"/>
                </a:solidFill>
                <a:latin typeface="Montserrat (Body)"/>
              </a:rPr>
              <a:t>điện</a:t>
            </a:r>
            <a:r>
              <a:rPr lang="vi-VN" sz="2200" dirty="0">
                <a:solidFill>
                  <a:srgbClr val="000000"/>
                </a:solidFill>
                <a:latin typeface="Montserrat (Body)"/>
              </a:rPr>
              <a:t>.</a:t>
            </a:r>
          </a:p>
          <a:p>
            <a:pPr marL="342900" lvl="0" indent="-342900" algn="just">
              <a:lnSpc>
                <a:spcPct val="150000"/>
              </a:lnSpc>
              <a:spcBef>
                <a:spcPts val="600"/>
              </a:spcBef>
              <a:spcAft>
                <a:spcPts val="0"/>
              </a:spcAft>
              <a:buFont typeface="Arial" panose="020B0604020202020204" pitchFamily="34" charset="0"/>
              <a:buChar char="•"/>
            </a:pPr>
            <a:r>
              <a:rPr lang="en-US" sz="2200" dirty="0">
                <a:solidFill>
                  <a:srgbClr val="000000"/>
                </a:solidFill>
                <a:latin typeface="Montserrat (Body)"/>
              </a:rPr>
              <a:t>Do </a:t>
            </a:r>
            <a:r>
              <a:rPr lang="en-US" sz="2200" dirty="0" err="1">
                <a:solidFill>
                  <a:srgbClr val="000000"/>
                </a:solidFill>
                <a:latin typeface="Montserrat (Body)"/>
              </a:rPr>
              <a:t>chưa</a:t>
            </a:r>
            <a:r>
              <a:rPr lang="en-US" sz="2200" dirty="0">
                <a:solidFill>
                  <a:srgbClr val="000000"/>
                </a:solidFill>
                <a:latin typeface="Montserrat (Body)"/>
              </a:rPr>
              <a:t> </a:t>
            </a:r>
            <a:r>
              <a:rPr lang="en-US" sz="2200" dirty="0" err="1">
                <a:solidFill>
                  <a:srgbClr val="000000"/>
                </a:solidFill>
                <a:latin typeface="Montserrat (Body)"/>
              </a:rPr>
              <a:t>đủ</a:t>
            </a:r>
            <a:r>
              <a:rPr lang="en-US" sz="2200" dirty="0">
                <a:solidFill>
                  <a:srgbClr val="000000"/>
                </a:solidFill>
                <a:latin typeface="Montserrat (Body)"/>
              </a:rPr>
              <a:t> </a:t>
            </a:r>
            <a:r>
              <a:rPr lang="en-US" sz="2200" dirty="0" err="1">
                <a:solidFill>
                  <a:srgbClr val="000000"/>
                </a:solidFill>
                <a:latin typeface="Montserrat (Body)"/>
              </a:rPr>
              <a:t>kinh</a:t>
            </a:r>
            <a:r>
              <a:rPr lang="en-US" sz="2200" dirty="0">
                <a:solidFill>
                  <a:srgbClr val="000000"/>
                </a:solidFill>
                <a:latin typeface="Montserrat (Body)"/>
              </a:rPr>
              <a:t> </a:t>
            </a:r>
            <a:r>
              <a:rPr lang="en-US" sz="2200" dirty="0" err="1">
                <a:solidFill>
                  <a:srgbClr val="000000"/>
                </a:solidFill>
                <a:latin typeface="Montserrat (Body)"/>
              </a:rPr>
              <a:t>phí</a:t>
            </a:r>
            <a:r>
              <a:rPr lang="en-US" sz="2200" dirty="0">
                <a:solidFill>
                  <a:srgbClr val="000000"/>
                </a:solidFill>
                <a:latin typeface="Montserrat (Body)"/>
              </a:rPr>
              <a:t> đ</a:t>
            </a:r>
            <a:r>
              <a:rPr lang="vi-VN" sz="2200" dirty="0">
                <a:solidFill>
                  <a:srgbClr val="000000"/>
                </a:solidFill>
                <a:latin typeface="Montserrat (Body)"/>
              </a:rPr>
              <a:t>ề tài chỉ tập trung </a:t>
            </a:r>
            <a:r>
              <a:rPr lang="en-US" sz="2200" dirty="0" err="1">
                <a:solidFill>
                  <a:srgbClr val="000000"/>
                </a:solidFill>
                <a:latin typeface="Montserrat (Body)"/>
              </a:rPr>
              <a:t>phát</a:t>
            </a:r>
            <a:r>
              <a:rPr lang="en-US" sz="2200" dirty="0">
                <a:solidFill>
                  <a:srgbClr val="000000"/>
                </a:solidFill>
                <a:latin typeface="Montserrat (Body)"/>
              </a:rPr>
              <a:t> </a:t>
            </a:r>
            <a:r>
              <a:rPr lang="en-US" sz="2200" dirty="0" err="1">
                <a:solidFill>
                  <a:srgbClr val="000000"/>
                </a:solidFill>
                <a:latin typeface="Montserrat (Body)"/>
              </a:rPr>
              <a:t>triển</a:t>
            </a:r>
            <a:r>
              <a:rPr lang="en-US" sz="2200" dirty="0">
                <a:solidFill>
                  <a:srgbClr val="000000"/>
                </a:solidFill>
                <a:latin typeface="Montserrat (Body)"/>
              </a:rPr>
              <a:t> 1 </a:t>
            </a:r>
            <a:r>
              <a:rPr lang="en-US" sz="2200" dirty="0" err="1">
                <a:solidFill>
                  <a:srgbClr val="000000"/>
                </a:solidFill>
                <a:latin typeface="Montserrat (Body)"/>
              </a:rPr>
              <a:t>trụ</a:t>
            </a:r>
            <a:r>
              <a:rPr lang="en-US" sz="2200" dirty="0">
                <a:solidFill>
                  <a:srgbClr val="000000"/>
                </a:solidFill>
                <a:latin typeface="Montserrat (Body)"/>
              </a:rPr>
              <a:t> </a:t>
            </a:r>
            <a:r>
              <a:rPr lang="en-US" sz="2200" dirty="0" err="1">
                <a:solidFill>
                  <a:srgbClr val="000000"/>
                </a:solidFill>
                <a:latin typeface="Montserrat (Body)"/>
              </a:rPr>
              <a:t>sạc</a:t>
            </a:r>
            <a:r>
              <a:rPr lang="vi-VN" sz="2200" dirty="0">
                <a:solidFill>
                  <a:srgbClr val="000000"/>
                </a:solidFill>
                <a:latin typeface="Montserrat (Body)"/>
              </a:rPr>
              <a:t>.</a:t>
            </a:r>
            <a:r>
              <a:rPr lang="en-US" sz="2200" dirty="0">
                <a:solidFill>
                  <a:srgbClr val="000000"/>
                </a:solidFill>
                <a:latin typeface="Montserrat (Body)"/>
              </a:rPr>
              <a:t> Cho </a:t>
            </a:r>
            <a:r>
              <a:rPr lang="en-US" sz="2200" dirty="0" err="1">
                <a:solidFill>
                  <a:srgbClr val="000000"/>
                </a:solidFill>
                <a:latin typeface="Montserrat (Body)"/>
              </a:rPr>
              <a:t>nên</a:t>
            </a:r>
            <a:r>
              <a:rPr lang="en-US" sz="2200" dirty="0">
                <a:solidFill>
                  <a:srgbClr val="000000"/>
                </a:solidFill>
                <a:latin typeface="Montserrat (Body)"/>
              </a:rPr>
              <a:t> </a:t>
            </a:r>
            <a:r>
              <a:rPr lang="en-US" sz="2200" dirty="0" err="1">
                <a:solidFill>
                  <a:srgbClr val="000000"/>
                </a:solidFill>
                <a:latin typeface="Montserrat (Body)"/>
              </a:rPr>
              <a:t>nhóm</a:t>
            </a:r>
            <a:r>
              <a:rPr lang="en-US" sz="2200" dirty="0">
                <a:solidFill>
                  <a:srgbClr val="000000"/>
                </a:solidFill>
                <a:latin typeface="Montserrat (Body)"/>
              </a:rPr>
              <a:t> </a:t>
            </a:r>
            <a:r>
              <a:rPr lang="en-US" sz="2200" dirty="0" err="1">
                <a:solidFill>
                  <a:srgbClr val="000000"/>
                </a:solidFill>
                <a:latin typeface="Montserrat (Body)"/>
              </a:rPr>
              <a:t>chưa</a:t>
            </a:r>
            <a:r>
              <a:rPr lang="en-US" sz="2200" dirty="0">
                <a:solidFill>
                  <a:srgbClr val="000000"/>
                </a:solidFill>
                <a:latin typeface="Montserrat (Body)"/>
              </a:rPr>
              <a:t> </a:t>
            </a:r>
            <a:r>
              <a:rPr lang="en-US" sz="2200" dirty="0" err="1">
                <a:solidFill>
                  <a:srgbClr val="000000"/>
                </a:solidFill>
                <a:latin typeface="Montserrat (Body)"/>
              </a:rPr>
              <a:t>phát</a:t>
            </a:r>
            <a:r>
              <a:rPr lang="en-US" sz="2200" dirty="0">
                <a:solidFill>
                  <a:srgbClr val="000000"/>
                </a:solidFill>
                <a:latin typeface="Montserrat (Body)"/>
              </a:rPr>
              <a:t> </a:t>
            </a:r>
            <a:r>
              <a:rPr lang="en-US" sz="2200" dirty="0" err="1">
                <a:solidFill>
                  <a:srgbClr val="000000"/>
                </a:solidFill>
                <a:latin typeface="Montserrat (Body)"/>
              </a:rPr>
              <a:t>triển</a:t>
            </a:r>
            <a:r>
              <a:rPr lang="en-US" sz="2200" dirty="0">
                <a:solidFill>
                  <a:srgbClr val="000000"/>
                </a:solidFill>
                <a:latin typeface="Montserrat (Body)"/>
              </a:rPr>
              <a:t> </a:t>
            </a:r>
            <a:r>
              <a:rPr lang="en-US" sz="2200" dirty="0" err="1">
                <a:solidFill>
                  <a:srgbClr val="000000"/>
                </a:solidFill>
                <a:latin typeface="Montserrat (Body)"/>
              </a:rPr>
              <a:t>phương</a:t>
            </a:r>
            <a:r>
              <a:rPr lang="en-US" sz="2200" dirty="0">
                <a:solidFill>
                  <a:srgbClr val="000000"/>
                </a:solidFill>
                <a:latin typeface="Montserrat (Body)"/>
              </a:rPr>
              <a:t> </a:t>
            </a:r>
            <a:r>
              <a:rPr lang="en-US" sz="2200" dirty="0" err="1">
                <a:solidFill>
                  <a:srgbClr val="000000"/>
                </a:solidFill>
                <a:latin typeface="Montserrat (Body)"/>
              </a:rPr>
              <a:t>thức</a:t>
            </a:r>
            <a:r>
              <a:rPr lang="en-US" sz="2200" dirty="0">
                <a:solidFill>
                  <a:srgbClr val="000000"/>
                </a:solidFill>
                <a:latin typeface="Montserrat (Body)"/>
              </a:rPr>
              <a:t> </a:t>
            </a:r>
            <a:r>
              <a:rPr lang="en-US" sz="2200" dirty="0" err="1">
                <a:solidFill>
                  <a:srgbClr val="000000"/>
                </a:solidFill>
                <a:latin typeface="Montserrat (Body)"/>
              </a:rPr>
              <a:t>giao</a:t>
            </a:r>
            <a:r>
              <a:rPr lang="en-US" sz="2200" dirty="0">
                <a:solidFill>
                  <a:srgbClr val="000000"/>
                </a:solidFill>
                <a:latin typeface="Montserrat (Body)"/>
              </a:rPr>
              <a:t> </a:t>
            </a:r>
            <a:r>
              <a:rPr lang="en-US" sz="2200" dirty="0" err="1">
                <a:solidFill>
                  <a:srgbClr val="000000"/>
                </a:solidFill>
                <a:latin typeface="Montserrat (Body)"/>
              </a:rPr>
              <a:t>tiếp</a:t>
            </a:r>
            <a:r>
              <a:rPr lang="en-US" sz="2200" dirty="0">
                <a:solidFill>
                  <a:srgbClr val="000000"/>
                </a:solidFill>
                <a:latin typeface="Montserrat (Body)"/>
              </a:rPr>
              <a:t> </a:t>
            </a:r>
            <a:r>
              <a:rPr lang="en-US" sz="2200" dirty="0" err="1">
                <a:solidFill>
                  <a:srgbClr val="000000"/>
                </a:solidFill>
                <a:latin typeface="Montserrat (Body)"/>
              </a:rPr>
              <a:t>giữa</a:t>
            </a:r>
            <a:r>
              <a:rPr lang="en-US" sz="2200" dirty="0">
                <a:solidFill>
                  <a:srgbClr val="000000"/>
                </a:solidFill>
                <a:latin typeface="Montserrat (Body)"/>
              </a:rPr>
              <a:t> </a:t>
            </a:r>
            <a:r>
              <a:rPr lang="en-US" sz="2200" dirty="0" err="1">
                <a:solidFill>
                  <a:srgbClr val="000000"/>
                </a:solidFill>
                <a:latin typeface="Montserrat (Body)"/>
              </a:rPr>
              <a:t>nhiều</a:t>
            </a:r>
            <a:r>
              <a:rPr lang="en-US" sz="2200" dirty="0">
                <a:solidFill>
                  <a:srgbClr val="000000"/>
                </a:solidFill>
                <a:latin typeface="Montserrat (Body)"/>
              </a:rPr>
              <a:t> </a:t>
            </a:r>
            <a:r>
              <a:rPr lang="en-US" sz="2200" dirty="0" err="1">
                <a:solidFill>
                  <a:srgbClr val="000000"/>
                </a:solidFill>
                <a:latin typeface="Montserrat (Body)"/>
              </a:rPr>
              <a:t>trụ</a:t>
            </a:r>
            <a:r>
              <a:rPr lang="en-US" sz="2200" dirty="0">
                <a:solidFill>
                  <a:srgbClr val="000000"/>
                </a:solidFill>
                <a:latin typeface="Montserrat (Body)"/>
              </a:rPr>
              <a:t> </a:t>
            </a:r>
            <a:r>
              <a:rPr lang="en-US" sz="2200" dirty="0" err="1">
                <a:solidFill>
                  <a:srgbClr val="000000"/>
                </a:solidFill>
                <a:latin typeface="Montserrat (Body)"/>
              </a:rPr>
              <a:t>sạc</a:t>
            </a:r>
            <a:r>
              <a:rPr lang="en-US" sz="2200" dirty="0">
                <a:solidFill>
                  <a:srgbClr val="000000"/>
                </a:solidFill>
                <a:latin typeface="Montserrat (Body)"/>
              </a:rPr>
              <a:t> </a:t>
            </a:r>
            <a:r>
              <a:rPr lang="en-US" sz="2200" dirty="0" err="1">
                <a:solidFill>
                  <a:srgbClr val="000000"/>
                </a:solidFill>
                <a:latin typeface="Montserrat (Body)"/>
              </a:rPr>
              <a:t>với</a:t>
            </a:r>
            <a:r>
              <a:rPr lang="en-US" sz="2200" dirty="0">
                <a:solidFill>
                  <a:srgbClr val="000000"/>
                </a:solidFill>
                <a:latin typeface="Montserrat (Body)"/>
              </a:rPr>
              <a:t> </a:t>
            </a:r>
            <a:r>
              <a:rPr lang="en-US" sz="2200" dirty="0" err="1">
                <a:solidFill>
                  <a:srgbClr val="000000"/>
                </a:solidFill>
                <a:latin typeface="Montserrat (Body)"/>
              </a:rPr>
              <a:t>nhau</a:t>
            </a:r>
            <a:r>
              <a:rPr lang="en-US" sz="2200" dirty="0">
                <a:solidFill>
                  <a:srgbClr val="000000"/>
                </a:solidFill>
                <a:latin typeface="Montserrat (Body)"/>
              </a:rPr>
              <a:t>.</a:t>
            </a:r>
            <a:endParaRPr lang="vi-VN" sz="2200" dirty="0">
              <a:solidFill>
                <a:srgbClr val="000000"/>
              </a:solidFill>
              <a:latin typeface="Montserrat (Body)"/>
            </a:endParaRPr>
          </a:p>
          <a:p>
            <a:pPr marL="342900" lvl="0" indent="-342900" algn="just">
              <a:lnSpc>
                <a:spcPct val="150000"/>
              </a:lnSpc>
              <a:spcBef>
                <a:spcPts val="600"/>
              </a:spcBef>
              <a:spcAft>
                <a:spcPts val="0"/>
              </a:spcAft>
              <a:buFont typeface="Arial" panose="020B0604020202020204" pitchFamily="34" charset="0"/>
              <a:buChar char="•"/>
            </a:pPr>
            <a:r>
              <a:rPr lang="en-US" sz="2200" dirty="0" err="1">
                <a:solidFill>
                  <a:srgbClr val="000000"/>
                </a:solidFill>
                <a:latin typeface="Montserrat (Body)"/>
              </a:rPr>
              <a:t>Chưa</a:t>
            </a:r>
            <a:r>
              <a:rPr lang="en-US" sz="2200" dirty="0">
                <a:solidFill>
                  <a:srgbClr val="000000"/>
                </a:solidFill>
                <a:latin typeface="Montserrat (Body)"/>
              </a:rPr>
              <a:t> </a:t>
            </a:r>
            <a:r>
              <a:rPr lang="en-US" sz="2200" dirty="0" err="1">
                <a:solidFill>
                  <a:srgbClr val="000000"/>
                </a:solidFill>
                <a:latin typeface="Montserrat (Body)"/>
              </a:rPr>
              <a:t>có</a:t>
            </a:r>
            <a:r>
              <a:rPr lang="en-US" sz="2200" dirty="0">
                <a:solidFill>
                  <a:srgbClr val="000000"/>
                </a:solidFill>
                <a:latin typeface="Montserrat (Body)"/>
              </a:rPr>
              <a:t> </a:t>
            </a:r>
            <a:r>
              <a:rPr lang="en-US" sz="2200" dirty="0" err="1">
                <a:solidFill>
                  <a:srgbClr val="000000"/>
                </a:solidFill>
                <a:latin typeface="Montserrat (Body)"/>
              </a:rPr>
              <a:t>cơ</a:t>
            </a:r>
            <a:r>
              <a:rPr lang="en-US" sz="2200" dirty="0">
                <a:solidFill>
                  <a:srgbClr val="000000"/>
                </a:solidFill>
                <a:latin typeface="Montserrat (Body)"/>
              </a:rPr>
              <a:t> </a:t>
            </a:r>
            <a:r>
              <a:rPr lang="en-US" sz="2200" dirty="0" err="1">
                <a:solidFill>
                  <a:srgbClr val="000000"/>
                </a:solidFill>
                <a:latin typeface="Montserrat (Body)"/>
              </a:rPr>
              <a:t>chế</a:t>
            </a:r>
            <a:r>
              <a:rPr lang="en-US" sz="2200" dirty="0">
                <a:solidFill>
                  <a:srgbClr val="000000"/>
                </a:solidFill>
                <a:latin typeface="Montserrat (Body)"/>
              </a:rPr>
              <a:t> </a:t>
            </a:r>
            <a:r>
              <a:rPr lang="en-US" sz="2200" dirty="0" err="1">
                <a:solidFill>
                  <a:srgbClr val="000000"/>
                </a:solidFill>
                <a:latin typeface="Montserrat (Body)"/>
              </a:rPr>
              <a:t>hoàn</a:t>
            </a:r>
            <a:r>
              <a:rPr lang="en-US" sz="2200" dirty="0">
                <a:solidFill>
                  <a:srgbClr val="000000"/>
                </a:solidFill>
                <a:latin typeface="Montserrat (Body)"/>
              </a:rPr>
              <a:t> </a:t>
            </a:r>
            <a:r>
              <a:rPr lang="en-US" sz="2200" dirty="0" err="1">
                <a:solidFill>
                  <a:srgbClr val="000000"/>
                </a:solidFill>
                <a:latin typeface="Montserrat (Body)"/>
              </a:rPr>
              <a:t>lại</a:t>
            </a:r>
            <a:r>
              <a:rPr lang="en-US" sz="2200" dirty="0">
                <a:solidFill>
                  <a:srgbClr val="000000"/>
                </a:solidFill>
                <a:latin typeface="Montserrat (Body)"/>
              </a:rPr>
              <a:t> </a:t>
            </a:r>
            <a:r>
              <a:rPr lang="en-US" sz="2200" dirty="0" err="1">
                <a:solidFill>
                  <a:srgbClr val="000000"/>
                </a:solidFill>
                <a:latin typeface="Montserrat (Body)"/>
              </a:rPr>
              <a:t>tiền</a:t>
            </a:r>
            <a:r>
              <a:rPr lang="en-US" sz="2200" dirty="0">
                <a:solidFill>
                  <a:srgbClr val="000000"/>
                </a:solidFill>
                <a:latin typeface="Montserrat (Body)"/>
              </a:rPr>
              <a:t> </a:t>
            </a:r>
            <a:r>
              <a:rPr lang="en-US" sz="2200" dirty="0" err="1">
                <a:solidFill>
                  <a:srgbClr val="000000"/>
                </a:solidFill>
                <a:latin typeface="Montserrat (Body)"/>
              </a:rPr>
              <a:t>thừa</a:t>
            </a:r>
            <a:r>
              <a:rPr lang="en-US" sz="2200" dirty="0">
                <a:solidFill>
                  <a:srgbClr val="000000"/>
                </a:solidFill>
                <a:latin typeface="Montserrat (Body)"/>
              </a:rPr>
              <a:t> ở </a:t>
            </a:r>
            <a:r>
              <a:rPr lang="en-US" sz="2200" dirty="0" err="1">
                <a:solidFill>
                  <a:srgbClr val="000000"/>
                </a:solidFill>
                <a:latin typeface="Montserrat (Body)"/>
              </a:rPr>
              <a:t>chế</a:t>
            </a:r>
            <a:r>
              <a:rPr lang="en-US" sz="2200" dirty="0">
                <a:solidFill>
                  <a:srgbClr val="000000"/>
                </a:solidFill>
                <a:latin typeface="Montserrat (Body)"/>
              </a:rPr>
              <a:t> </a:t>
            </a:r>
            <a:r>
              <a:rPr lang="en-US" sz="2200" dirty="0" err="1">
                <a:solidFill>
                  <a:srgbClr val="000000"/>
                </a:solidFill>
                <a:latin typeface="Montserrat (Body)"/>
              </a:rPr>
              <a:t>độ</a:t>
            </a:r>
            <a:r>
              <a:rPr lang="en-US" sz="2200" dirty="0">
                <a:solidFill>
                  <a:srgbClr val="000000"/>
                </a:solidFill>
                <a:latin typeface="Montserrat (Body)"/>
              </a:rPr>
              <a:t> ONLINE </a:t>
            </a:r>
            <a:r>
              <a:rPr lang="en-US" sz="2200" dirty="0" err="1">
                <a:solidFill>
                  <a:srgbClr val="000000"/>
                </a:solidFill>
                <a:latin typeface="Montserrat (Body)"/>
              </a:rPr>
              <a:t>nếu</a:t>
            </a:r>
            <a:r>
              <a:rPr lang="en-US" sz="2200" dirty="0">
                <a:solidFill>
                  <a:srgbClr val="000000"/>
                </a:solidFill>
                <a:latin typeface="Montserrat (Body)"/>
              </a:rPr>
              <a:t> </a:t>
            </a:r>
            <a:r>
              <a:rPr lang="en-US" sz="2200" dirty="0" err="1">
                <a:solidFill>
                  <a:srgbClr val="000000"/>
                </a:solidFill>
                <a:latin typeface="Montserrat (Body)"/>
              </a:rPr>
              <a:t>chưa</a:t>
            </a:r>
            <a:r>
              <a:rPr lang="en-US" sz="2200" dirty="0">
                <a:solidFill>
                  <a:srgbClr val="000000"/>
                </a:solidFill>
                <a:latin typeface="Montserrat (Body)"/>
              </a:rPr>
              <a:t> </a:t>
            </a:r>
            <a:r>
              <a:rPr lang="en-US" sz="2200" dirty="0" err="1">
                <a:solidFill>
                  <a:srgbClr val="000000"/>
                </a:solidFill>
                <a:latin typeface="Montserrat (Body)"/>
              </a:rPr>
              <a:t>sạc</a:t>
            </a:r>
            <a:r>
              <a:rPr lang="en-US" sz="2200" dirty="0">
                <a:solidFill>
                  <a:srgbClr val="000000"/>
                </a:solidFill>
                <a:latin typeface="Montserrat (Body)"/>
              </a:rPr>
              <a:t> </a:t>
            </a:r>
            <a:r>
              <a:rPr lang="en-US" sz="2200" dirty="0" err="1">
                <a:solidFill>
                  <a:srgbClr val="000000"/>
                </a:solidFill>
                <a:latin typeface="Montserrat (Body)"/>
              </a:rPr>
              <a:t>hết</a:t>
            </a:r>
            <a:r>
              <a:rPr lang="en-US" sz="2200" dirty="0">
                <a:solidFill>
                  <a:srgbClr val="000000"/>
                </a:solidFill>
                <a:latin typeface="Montserrat (Body)"/>
              </a:rPr>
              <a:t> </a:t>
            </a:r>
            <a:r>
              <a:rPr lang="en-US" sz="2200" dirty="0" err="1">
                <a:solidFill>
                  <a:srgbClr val="000000"/>
                </a:solidFill>
                <a:latin typeface="Montserrat (Body)"/>
              </a:rPr>
              <a:t>số</a:t>
            </a:r>
            <a:r>
              <a:rPr lang="en-US" sz="2200" dirty="0">
                <a:solidFill>
                  <a:srgbClr val="000000"/>
                </a:solidFill>
                <a:latin typeface="Montserrat (Body)"/>
              </a:rPr>
              <a:t> </a:t>
            </a:r>
            <a:r>
              <a:rPr lang="en-US" sz="2200" dirty="0" err="1">
                <a:solidFill>
                  <a:srgbClr val="000000"/>
                </a:solidFill>
                <a:latin typeface="Montserrat (Body)"/>
              </a:rPr>
              <a:t>tiền</a:t>
            </a:r>
            <a:r>
              <a:rPr lang="en-US" sz="2200" dirty="0">
                <a:solidFill>
                  <a:srgbClr val="000000"/>
                </a:solidFill>
                <a:latin typeface="Montserrat (Body)"/>
              </a:rPr>
              <a:t> </a:t>
            </a:r>
            <a:r>
              <a:rPr lang="en-US" sz="2200" dirty="0" err="1">
                <a:solidFill>
                  <a:srgbClr val="000000"/>
                </a:solidFill>
                <a:latin typeface="Montserrat (Body)"/>
              </a:rPr>
              <a:t>thanh</a:t>
            </a:r>
            <a:r>
              <a:rPr lang="en-US" sz="2200" dirty="0">
                <a:solidFill>
                  <a:srgbClr val="000000"/>
                </a:solidFill>
                <a:latin typeface="Montserrat (Body)"/>
              </a:rPr>
              <a:t> </a:t>
            </a:r>
            <a:r>
              <a:rPr lang="en-US" sz="2200" dirty="0" err="1">
                <a:solidFill>
                  <a:srgbClr val="000000"/>
                </a:solidFill>
                <a:latin typeface="Montserrat (Body)"/>
              </a:rPr>
              <a:t>toán</a:t>
            </a:r>
            <a:r>
              <a:rPr lang="en-US" sz="2200" dirty="0">
                <a:solidFill>
                  <a:srgbClr val="000000"/>
                </a:solidFill>
                <a:latin typeface="Montserrat (Body)"/>
              </a:rPr>
              <a:t> </a:t>
            </a:r>
            <a:r>
              <a:rPr lang="en-US" sz="2200" dirty="0" err="1">
                <a:solidFill>
                  <a:srgbClr val="000000"/>
                </a:solidFill>
                <a:latin typeface="Montserrat (Body)"/>
              </a:rPr>
              <a:t>mà</a:t>
            </a:r>
            <a:r>
              <a:rPr lang="en-US" sz="2200" dirty="0">
                <a:solidFill>
                  <a:srgbClr val="000000"/>
                </a:solidFill>
                <a:latin typeface="Montserrat (Body)"/>
              </a:rPr>
              <a:t> pin </a:t>
            </a:r>
            <a:r>
              <a:rPr lang="en-US" sz="2200" dirty="0" err="1">
                <a:solidFill>
                  <a:srgbClr val="000000"/>
                </a:solidFill>
                <a:latin typeface="Montserrat (Body)"/>
              </a:rPr>
              <a:t>đã</a:t>
            </a:r>
            <a:r>
              <a:rPr lang="en-US" sz="2200" dirty="0">
                <a:solidFill>
                  <a:srgbClr val="000000"/>
                </a:solidFill>
                <a:latin typeface="Montserrat (Body)"/>
              </a:rPr>
              <a:t> </a:t>
            </a:r>
            <a:r>
              <a:rPr lang="en-US" sz="2200" dirty="0" err="1">
                <a:solidFill>
                  <a:srgbClr val="000000"/>
                </a:solidFill>
                <a:latin typeface="Montserrat (Body)"/>
              </a:rPr>
              <a:t>đầy</a:t>
            </a:r>
            <a:r>
              <a:rPr lang="en-US" sz="2200" dirty="0">
                <a:solidFill>
                  <a:srgbClr val="000000"/>
                </a:solidFill>
                <a:latin typeface="Montserrat (Body)"/>
              </a:rPr>
              <a:t> </a:t>
            </a:r>
            <a:r>
              <a:rPr lang="en-US" sz="2200" dirty="0" err="1">
                <a:solidFill>
                  <a:srgbClr val="000000"/>
                </a:solidFill>
                <a:latin typeface="Montserrat (Body)"/>
              </a:rPr>
              <a:t>hoặc</a:t>
            </a:r>
            <a:r>
              <a:rPr lang="en-US" sz="2200" dirty="0">
                <a:solidFill>
                  <a:srgbClr val="000000"/>
                </a:solidFill>
                <a:latin typeface="Montserrat (Body)"/>
              </a:rPr>
              <a:t> </a:t>
            </a:r>
            <a:r>
              <a:rPr lang="en-US" sz="2200" dirty="0" err="1">
                <a:solidFill>
                  <a:srgbClr val="000000"/>
                </a:solidFill>
                <a:latin typeface="Montserrat (Body)"/>
              </a:rPr>
              <a:t>mất</a:t>
            </a:r>
            <a:r>
              <a:rPr lang="en-US" sz="2200" dirty="0">
                <a:solidFill>
                  <a:srgbClr val="000000"/>
                </a:solidFill>
                <a:latin typeface="Montserrat (Body)"/>
              </a:rPr>
              <a:t> </a:t>
            </a:r>
            <a:r>
              <a:rPr lang="en-US" sz="2200" dirty="0" err="1">
                <a:solidFill>
                  <a:srgbClr val="000000"/>
                </a:solidFill>
                <a:latin typeface="Montserrat (Body)"/>
              </a:rPr>
              <a:t>kết</a:t>
            </a:r>
            <a:r>
              <a:rPr lang="en-US" sz="2200" dirty="0">
                <a:solidFill>
                  <a:srgbClr val="000000"/>
                </a:solidFill>
                <a:latin typeface="Montserrat (Body)"/>
              </a:rPr>
              <a:t> </a:t>
            </a:r>
            <a:r>
              <a:rPr lang="en-US" sz="2200" dirty="0" err="1">
                <a:solidFill>
                  <a:srgbClr val="000000"/>
                </a:solidFill>
                <a:latin typeface="Montserrat (Body)"/>
              </a:rPr>
              <a:t>nối</a:t>
            </a:r>
            <a:r>
              <a:rPr lang="en-US" sz="2200" dirty="0">
                <a:solidFill>
                  <a:srgbClr val="000000"/>
                </a:solidFill>
                <a:latin typeface="Montserrat (Body)"/>
              </a:rPr>
              <a:t> </a:t>
            </a:r>
            <a:r>
              <a:rPr lang="en-US" sz="2200" dirty="0" err="1">
                <a:solidFill>
                  <a:srgbClr val="000000"/>
                </a:solidFill>
                <a:latin typeface="Montserrat (Body)"/>
              </a:rPr>
              <a:t>điện</a:t>
            </a:r>
            <a:r>
              <a:rPr lang="en-US" sz="2200" dirty="0">
                <a:solidFill>
                  <a:srgbClr val="000000"/>
                </a:solidFill>
                <a:latin typeface="Montserrat (Body)"/>
              </a:rPr>
              <a:t> </a:t>
            </a:r>
            <a:r>
              <a:rPr lang="en-US" sz="2200" dirty="0" err="1">
                <a:solidFill>
                  <a:srgbClr val="000000"/>
                </a:solidFill>
                <a:latin typeface="Montserrat (Body)"/>
              </a:rPr>
              <a:t>đột</a:t>
            </a:r>
            <a:r>
              <a:rPr lang="en-US" sz="2200" dirty="0">
                <a:solidFill>
                  <a:srgbClr val="000000"/>
                </a:solidFill>
                <a:latin typeface="Montserrat (Body)"/>
              </a:rPr>
              <a:t> </a:t>
            </a:r>
            <a:r>
              <a:rPr lang="en-US" sz="2200" dirty="0" err="1">
                <a:solidFill>
                  <a:srgbClr val="000000"/>
                </a:solidFill>
                <a:latin typeface="Montserrat (Body)"/>
              </a:rPr>
              <a:t>ngột</a:t>
            </a:r>
            <a:r>
              <a:rPr lang="vi-VN" sz="2200" dirty="0">
                <a:solidFill>
                  <a:srgbClr val="000000"/>
                </a:solidFill>
                <a:latin typeface="Montserrat (Body)"/>
              </a:rPr>
              <a:t>.</a:t>
            </a:r>
          </a:p>
        </p:txBody>
      </p:sp>
      <p:sp>
        <p:nvSpPr>
          <p:cNvPr id="5" name="Slide Number Placeholder 4">
            <a:extLst>
              <a:ext uri="{FF2B5EF4-FFF2-40B4-BE49-F238E27FC236}">
                <a16:creationId xmlns:a16="http://schemas.microsoft.com/office/drawing/2014/main" id="{4B71D000-5F9E-7C5A-A8AE-208106375436}"/>
              </a:ext>
            </a:extLst>
          </p:cNvPr>
          <p:cNvSpPr>
            <a:spLocks noGrp="1"/>
          </p:cNvSpPr>
          <p:nvPr>
            <p:ph type="sldNum" sz="quarter" idx="12"/>
          </p:nvPr>
        </p:nvSpPr>
        <p:spPr/>
        <p:txBody>
          <a:bodyPr/>
          <a:lstStyle/>
          <a:p>
            <a:r>
              <a:rPr lang="en-US" sz="1600"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3EE0BA8B-0E73-34B9-4186-FE7231F8AE6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A300815-169C-BC1E-7A05-1CCB89200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57267">
            <a:off x="4458429" y="1047177"/>
            <a:ext cx="3014282" cy="4019042"/>
          </a:xfrm>
          <a:prstGeom prst="rect">
            <a:avLst/>
          </a:prstGeom>
        </p:spPr>
      </p:pic>
      <p:pic>
        <p:nvPicPr>
          <p:cNvPr id="142" name="Google Shape;142;p25" title="Logo3DVisionLab-HCMUTE.png">
            <a:extLst>
              <a:ext uri="{FF2B5EF4-FFF2-40B4-BE49-F238E27FC236}">
                <a16:creationId xmlns:a16="http://schemas.microsoft.com/office/drawing/2014/main" id="{BF8FE9D7-6ED2-6669-FEE2-351D8F838C98}"/>
              </a:ext>
            </a:extLst>
          </p:cNvPr>
          <p:cNvPicPr preferRelativeResize="0"/>
          <p:nvPr/>
        </p:nvPicPr>
        <p:blipFill>
          <a:blip r:embed="rId4">
            <a:alphaModFix/>
          </a:blip>
          <a:stretch>
            <a:fillRect/>
          </a:stretch>
        </p:blipFill>
        <p:spPr>
          <a:xfrm>
            <a:off x="89234" y="0"/>
            <a:ext cx="4872465" cy="1114867"/>
          </a:xfrm>
          <a:prstGeom prst="rect">
            <a:avLst/>
          </a:prstGeom>
          <a:noFill/>
          <a:ln>
            <a:noFill/>
          </a:ln>
        </p:spPr>
      </p:pic>
      <p:pic>
        <p:nvPicPr>
          <p:cNvPr id="143" name="Google Shape;143;p25" descr="Logo khoa dien.png">
            <a:extLst>
              <a:ext uri="{FF2B5EF4-FFF2-40B4-BE49-F238E27FC236}">
                <a16:creationId xmlns:a16="http://schemas.microsoft.com/office/drawing/2014/main" id="{F99318D2-A11D-C5BA-D442-BBBD25DB7E12}"/>
              </a:ext>
            </a:extLst>
          </p:cNvPr>
          <p:cNvPicPr preferRelativeResize="0"/>
          <p:nvPr/>
        </p:nvPicPr>
        <p:blipFill rotWithShape="1">
          <a:blip r:embed="rId5">
            <a:alphaModFix/>
          </a:blip>
          <a:srcRect t="9616"/>
          <a:stretch/>
        </p:blipFill>
        <p:spPr>
          <a:xfrm>
            <a:off x="10876333" y="77935"/>
            <a:ext cx="1315667" cy="1114867"/>
          </a:xfrm>
          <a:prstGeom prst="rect">
            <a:avLst/>
          </a:prstGeom>
          <a:noFill/>
          <a:ln>
            <a:noFill/>
          </a:ln>
        </p:spPr>
      </p:pic>
      <p:pic>
        <p:nvPicPr>
          <p:cNvPr id="144" name="Google Shape;144;p25" title="Logo-IoTVisionc-01.jpg">
            <a:extLst>
              <a:ext uri="{FF2B5EF4-FFF2-40B4-BE49-F238E27FC236}">
                <a16:creationId xmlns:a16="http://schemas.microsoft.com/office/drawing/2014/main" id="{92D89946-DF47-B0E9-74B6-276388E41AB3}"/>
              </a:ext>
            </a:extLst>
          </p:cNvPr>
          <p:cNvPicPr preferRelativeResize="0"/>
          <p:nvPr/>
        </p:nvPicPr>
        <p:blipFill>
          <a:blip r:embed="rId6">
            <a:alphaModFix/>
          </a:blip>
          <a:stretch>
            <a:fillRect/>
          </a:stretch>
        </p:blipFill>
        <p:spPr>
          <a:xfrm>
            <a:off x="7104437" y="0"/>
            <a:ext cx="3771897" cy="1114867"/>
          </a:xfrm>
          <a:prstGeom prst="rect">
            <a:avLst/>
          </a:prstGeom>
          <a:noFill/>
          <a:ln>
            <a:noFill/>
          </a:ln>
        </p:spPr>
      </p:pic>
      <p:sp>
        <p:nvSpPr>
          <p:cNvPr id="2" name="Google Shape;775;p71">
            <a:extLst>
              <a:ext uri="{FF2B5EF4-FFF2-40B4-BE49-F238E27FC236}">
                <a16:creationId xmlns:a16="http://schemas.microsoft.com/office/drawing/2014/main" id="{02FC6A89-2406-8FBA-BCD1-B41853FDB888}"/>
              </a:ext>
            </a:extLst>
          </p:cNvPr>
          <p:cNvSpPr txBox="1"/>
          <p:nvPr/>
        </p:nvSpPr>
        <p:spPr>
          <a:xfrm>
            <a:off x="239400" y="963620"/>
            <a:ext cx="11713200" cy="410400"/>
          </a:xfrm>
          <a:prstGeom prst="rect">
            <a:avLst/>
          </a:prstGeom>
          <a:noFill/>
          <a:ln>
            <a:noFill/>
          </a:ln>
        </p:spPr>
        <p:txBody>
          <a:bodyPr spcFirstLastPara="1" wrap="square" lIns="0" tIns="0" rIns="0" bIns="0" anchor="t" anchorCtr="0">
            <a:noAutofit/>
          </a:bodyPr>
          <a:lstStyle/>
          <a:p>
            <a:pPr algn="ctr">
              <a:buClr>
                <a:srgbClr val="0070C0"/>
              </a:buClr>
              <a:buSzPts val="2000"/>
            </a:pPr>
            <a:r>
              <a:rPr lang="en-US" sz="3200" b="1" dirty="0">
                <a:latin typeface="Montserrat (Body)"/>
                <a:ea typeface="Times New Roman"/>
                <a:cs typeface="Times New Roman"/>
                <a:sym typeface="Times New Roman"/>
              </a:rPr>
              <a:t>3. THIẾT KẾ HỆ THỐNG</a:t>
            </a:r>
            <a:endParaRPr sz="3200" b="1" dirty="0">
              <a:latin typeface="Montserrat (Body)"/>
              <a:ea typeface="Times New Roman"/>
              <a:cs typeface="Times New Roman"/>
              <a:sym typeface="Times New Roman"/>
            </a:endParaRPr>
          </a:p>
        </p:txBody>
      </p:sp>
      <p:sp>
        <p:nvSpPr>
          <p:cNvPr id="9" name="TextBox 8">
            <a:extLst>
              <a:ext uri="{FF2B5EF4-FFF2-40B4-BE49-F238E27FC236}">
                <a16:creationId xmlns:a16="http://schemas.microsoft.com/office/drawing/2014/main" id="{2E3BDD01-9A29-741D-9ED3-898ECE142441}"/>
              </a:ext>
            </a:extLst>
          </p:cNvPr>
          <p:cNvSpPr txBox="1"/>
          <p:nvPr/>
        </p:nvSpPr>
        <p:spPr>
          <a:xfrm>
            <a:off x="4189248" y="6361363"/>
            <a:ext cx="4251049" cy="400110"/>
          </a:xfrm>
          <a:prstGeom prst="rect">
            <a:avLst/>
          </a:prstGeom>
          <a:solidFill>
            <a:schemeClr val="bg1"/>
          </a:solidFill>
        </p:spPr>
        <p:txBody>
          <a:bodyPr wrap="square" rtlCol="0">
            <a:spAutoFit/>
          </a:bodyPr>
          <a:lstStyle/>
          <a:p>
            <a:pPr algn="ctr"/>
            <a:r>
              <a:rPr lang="en-US" sz="2000" b="1" dirty="0" err="1">
                <a:latin typeface="Montserrat "/>
              </a:rPr>
              <a:t>Sơ</a:t>
            </a:r>
            <a:r>
              <a:rPr lang="en-US" sz="2000" b="1" dirty="0">
                <a:latin typeface="Montserrat "/>
              </a:rPr>
              <a:t> </a:t>
            </a:r>
            <a:r>
              <a:rPr lang="en-US" sz="2000" b="1" dirty="0" err="1">
                <a:latin typeface="Montserrat "/>
              </a:rPr>
              <a:t>đồ</a:t>
            </a:r>
            <a:r>
              <a:rPr lang="en-US" sz="2000" b="1" dirty="0">
                <a:latin typeface="Montserrat "/>
              </a:rPr>
              <a:t> </a:t>
            </a:r>
            <a:r>
              <a:rPr lang="en-US" sz="2000" b="1" dirty="0" err="1">
                <a:latin typeface="Montserrat "/>
              </a:rPr>
              <a:t>khối</a:t>
            </a:r>
            <a:r>
              <a:rPr lang="vi-VN" sz="2000" b="1" dirty="0">
                <a:latin typeface="Montserrat "/>
              </a:rPr>
              <a:t> </a:t>
            </a:r>
            <a:r>
              <a:rPr lang="en-US" sz="2000" b="1" dirty="0" err="1">
                <a:latin typeface="Montserrat "/>
              </a:rPr>
              <a:t>hệ</a:t>
            </a:r>
            <a:r>
              <a:rPr lang="en-US" sz="2000" b="1" dirty="0">
                <a:latin typeface="Montserrat "/>
              </a:rPr>
              <a:t> </a:t>
            </a:r>
            <a:r>
              <a:rPr lang="en-US" sz="2000" b="1" dirty="0" err="1">
                <a:latin typeface="Montserrat "/>
              </a:rPr>
              <a:t>thống</a:t>
            </a:r>
            <a:endParaRPr lang="en-US" sz="2000" b="1" dirty="0">
              <a:latin typeface="Montserrat "/>
            </a:endParaRPr>
          </a:p>
        </p:txBody>
      </p:sp>
      <p:cxnSp>
        <p:nvCxnSpPr>
          <p:cNvPr id="10" name="Straight Arrow Connector 9">
            <a:extLst>
              <a:ext uri="{FF2B5EF4-FFF2-40B4-BE49-F238E27FC236}">
                <a16:creationId xmlns:a16="http://schemas.microsoft.com/office/drawing/2014/main" id="{AED3D883-8581-3F3E-77E5-71C73DA46D50}"/>
              </a:ext>
            </a:extLst>
          </p:cNvPr>
          <p:cNvCxnSpPr>
            <a:cxnSpLocks/>
          </p:cNvCxnSpPr>
          <p:nvPr/>
        </p:nvCxnSpPr>
        <p:spPr>
          <a:xfrm>
            <a:off x="3762744" y="2337640"/>
            <a:ext cx="1212241" cy="574076"/>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37EF6D8C-E141-25FC-E17C-E85065936F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0238" y="4493756"/>
            <a:ext cx="1609587" cy="1609587"/>
          </a:xfrm>
          <a:prstGeom prst="rect">
            <a:avLst/>
          </a:prstGeom>
        </p:spPr>
      </p:pic>
      <p:pic>
        <p:nvPicPr>
          <p:cNvPr id="15" name="Picture 14">
            <a:extLst>
              <a:ext uri="{FF2B5EF4-FFF2-40B4-BE49-F238E27FC236}">
                <a16:creationId xmlns:a16="http://schemas.microsoft.com/office/drawing/2014/main" id="{8788E88C-8DAA-4BAF-4ACA-D0EA60AC6E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0902" y="4476128"/>
            <a:ext cx="1609587" cy="1609587"/>
          </a:xfrm>
          <a:prstGeom prst="rect">
            <a:avLst/>
          </a:prstGeom>
        </p:spPr>
      </p:pic>
      <p:cxnSp>
        <p:nvCxnSpPr>
          <p:cNvPr id="20" name="Straight Arrow Connector 19">
            <a:extLst>
              <a:ext uri="{FF2B5EF4-FFF2-40B4-BE49-F238E27FC236}">
                <a16:creationId xmlns:a16="http://schemas.microsoft.com/office/drawing/2014/main" id="{AB03047C-62CA-E394-B133-7B51CE49335B}"/>
              </a:ext>
            </a:extLst>
          </p:cNvPr>
          <p:cNvCxnSpPr>
            <a:cxnSpLocks/>
          </p:cNvCxnSpPr>
          <p:nvPr/>
        </p:nvCxnSpPr>
        <p:spPr>
          <a:xfrm flipV="1">
            <a:off x="4551738" y="3673272"/>
            <a:ext cx="635882" cy="8632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39E11AE2-1DF2-DBEB-9803-E5B2AC0CE9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7841" y="4263028"/>
            <a:ext cx="1869020" cy="1869020"/>
          </a:xfrm>
          <a:prstGeom prst="rect">
            <a:avLst/>
          </a:prstGeom>
        </p:spPr>
      </p:pic>
      <p:pic>
        <p:nvPicPr>
          <p:cNvPr id="23" name="Picture 22">
            <a:extLst>
              <a:ext uri="{FF2B5EF4-FFF2-40B4-BE49-F238E27FC236}">
                <a16:creationId xmlns:a16="http://schemas.microsoft.com/office/drawing/2014/main" id="{0B8AD50F-21BB-0148-4443-724AEEBC20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3979" y="4248136"/>
            <a:ext cx="1869020" cy="1869020"/>
          </a:xfrm>
          <a:prstGeom prst="rect">
            <a:avLst/>
          </a:prstGeom>
        </p:spPr>
      </p:pic>
      <p:cxnSp>
        <p:nvCxnSpPr>
          <p:cNvPr id="25" name="Straight Arrow Connector 24">
            <a:extLst>
              <a:ext uri="{FF2B5EF4-FFF2-40B4-BE49-F238E27FC236}">
                <a16:creationId xmlns:a16="http://schemas.microsoft.com/office/drawing/2014/main" id="{111D5F16-B2CC-7B88-E2CC-747A6B34CC40}"/>
              </a:ext>
            </a:extLst>
          </p:cNvPr>
          <p:cNvCxnSpPr>
            <a:cxnSpLocks/>
          </p:cNvCxnSpPr>
          <p:nvPr/>
        </p:nvCxnSpPr>
        <p:spPr>
          <a:xfrm>
            <a:off x="6851983" y="3999052"/>
            <a:ext cx="680884" cy="4770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D25A9C48-92A1-9E07-1867-2ACAD14F24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5141" y="1086871"/>
            <a:ext cx="1525526" cy="1525526"/>
          </a:xfrm>
          <a:prstGeom prst="rect">
            <a:avLst/>
          </a:prstGeom>
        </p:spPr>
      </p:pic>
      <p:cxnSp>
        <p:nvCxnSpPr>
          <p:cNvPr id="31" name="Straight Arrow Connector 30">
            <a:extLst>
              <a:ext uri="{FF2B5EF4-FFF2-40B4-BE49-F238E27FC236}">
                <a16:creationId xmlns:a16="http://schemas.microsoft.com/office/drawing/2014/main" id="{CC0520A0-1DE5-426E-327C-CA9D8CC16803}"/>
              </a:ext>
            </a:extLst>
          </p:cNvPr>
          <p:cNvCxnSpPr/>
          <p:nvPr/>
        </p:nvCxnSpPr>
        <p:spPr>
          <a:xfrm flipH="1" flipV="1">
            <a:off x="9484101" y="2391073"/>
            <a:ext cx="576648" cy="4267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CD38FBF-6200-43BD-7F6A-ED2CEF26AB79}"/>
              </a:ext>
            </a:extLst>
          </p:cNvPr>
          <p:cNvCxnSpPr>
            <a:cxnSpLocks/>
          </p:cNvCxnSpPr>
          <p:nvPr/>
        </p:nvCxnSpPr>
        <p:spPr>
          <a:xfrm>
            <a:off x="10060749" y="2617334"/>
            <a:ext cx="565228" cy="4696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F70E6C-804A-72F2-3C4D-084CFA5D73B6}"/>
              </a:ext>
            </a:extLst>
          </p:cNvPr>
          <p:cNvCxnSpPr>
            <a:cxnSpLocks/>
          </p:cNvCxnSpPr>
          <p:nvPr/>
        </p:nvCxnSpPr>
        <p:spPr>
          <a:xfrm>
            <a:off x="10060749" y="2601158"/>
            <a:ext cx="0" cy="230260"/>
          </a:xfrm>
          <a:prstGeom prst="line">
            <a:avLst/>
          </a:prstGeom>
          <a:ln w="38100"/>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CDD0F5AF-A16D-6AE1-2F28-E84B3A1755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117" y="4116323"/>
            <a:ext cx="1739513" cy="1739513"/>
          </a:xfrm>
          <a:prstGeom prst="rect">
            <a:avLst/>
          </a:prstGeom>
        </p:spPr>
      </p:pic>
      <p:pic>
        <p:nvPicPr>
          <p:cNvPr id="48" name="Picture 47">
            <a:extLst>
              <a:ext uri="{FF2B5EF4-FFF2-40B4-BE49-F238E27FC236}">
                <a16:creationId xmlns:a16="http://schemas.microsoft.com/office/drawing/2014/main" id="{773FE275-1A91-5955-B029-D04A02893F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0099" y="4116323"/>
            <a:ext cx="1739513" cy="1739513"/>
          </a:xfrm>
          <a:prstGeom prst="rect">
            <a:avLst/>
          </a:prstGeom>
        </p:spPr>
      </p:pic>
      <p:cxnSp>
        <p:nvCxnSpPr>
          <p:cNvPr id="50" name="Straight Arrow Connector 49">
            <a:extLst>
              <a:ext uri="{FF2B5EF4-FFF2-40B4-BE49-F238E27FC236}">
                <a16:creationId xmlns:a16="http://schemas.microsoft.com/office/drawing/2014/main" id="{74A4FA69-4715-B73E-C69D-A6F43E728CBC}"/>
              </a:ext>
            </a:extLst>
          </p:cNvPr>
          <p:cNvCxnSpPr/>
          <p:nvPr/>
        </p:nvCxnSpPr>
        <p:spPr>
          <a:xfrm flipH="1">
            <a:off x="2836312" y="5265222"/>
            <a:ext cx="59944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4862193-B65C-F6C7-FD9A-C02E062A7E5F}"/>
              </a:ext>
            </a:extLst>
          </p:cNvPr>
          <p:cNvCxnSpPr>
            <a:cxnSpLocks/>
          </p:cNvCxnSpPr>
          <p:nvPr/>
        </p:nvCxnSpPr>
        <p:spPr>
          <a:xfrm flipH="1">
            <a:off x="5745904" y="5265222"/>
            <a:ext cx="15189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44FDCE04-6FA3-0A69-0F6B-0A376C83A01B}"/>
              </a:ext>
            </a:extLst>
          </p:cNvPr>
          <p:cNvCxnSpPr>
            <a:cxnSpLocks/>
          </p:cNvCxnSpPr>
          <p:nvPr/>
        </p:nvCxnSpPr>
        <p:spPr>
          <a:xfrm flipV="1">
            <a:off x="7673256" y="2272706"/>
            <a:ext cx="335282" cy="4325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14B3B78-4DEF-38F7-5776-BFEF289957AF}"/>
              </a:ext>
            </a:extLst>
          </p:cNvPr>
          <p:cNvCxnSpPr>
            <a:cxnSpLocks/>
          </p:cNvCxnSpPr>
          <p:nvPr/>
        </p:nvCxnSpPr>
        <p:spPr>
          <a:xfrm>
            <a:off x="7608350" y="2531859"/>
            <a:ext cx="64906" cy="1885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a16="http://schemas.microsoft.com/office/drawing/2014/main" id="{619CF8D0-AD94-2382-4D3F-BF5D39527B35}"/>
              </a:ext>
            </a:extLst>
          </p:cNvPr>
          <p:cNvPicPr>
            <a:picLocks noChangeAspect="1"/>
          </p:cNvPicPr>
          <p:nvPr/>
        </p:nvPicPr>
        <p:blipFill>
          <a:blip r:embed="rId11">
            <a:extLst>
              <a:ext uri="{28A0092B-C50C-407E-A947-70E740481C1C}">
                <a14:useLocalDpi xmlns:a14="http://schemas.microsoft.com/office/drawing/2010/main" val="0"/>
              </a:ext>
            </a:extLst>
          </a:blip>
          <a:srcRect t="8608" b="16751"/>
          <a:stretch>
            <a:fillRect/>
          </a:stretch>
        </p:blipFill>
        <p:spPr>
          <a:xfrm>
            <a:off x="9824548" y="3144786"/>
            <a:ext cx="2205665" cy="2928269"/>
          </a:xfrm>
          <a:prstGeom prst="rect">
            <a:avLst/>
          </a:prstGeom>
          <a:ln>
            <a:solidFill>
              <a:schemeClr val="accent2"/>
            </a:solidFill>
          </a:ln>
        </p:spPr>
      </p:pic>
      <p:sp>
        <p:nvSpPr>
          <p:cNvPr id="129" name="TextBox 128">
            <a:extLst>
              <a:ext uri="{FF2B5EF4-FFF2-40B4-BE49-F238E27FC236}">
                <a16:creationId xmlns:a16="http://schemas.microsoft.com/office/drawing/2014/main" id="{39C58554-33BF-971E-9101-ED3C022A8593}"/>
              </a:ext>
            </a:extLst>
          </p:cNvPr>
          <p:cNvSpPr txBox="1"/>
          <p:nvPr/>
        </p:nvSpPr>
        <p:spPr>
          <a:xfrm>
            <a:off x="8135136" y="1880114"/>
            <a:ext cx="1468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2"/>
                </a:solidFill>
                <a:effectLst/>
                <a:uLnTx/>
                <a:uFillTx/>
                <a:latin typeface="Montserrat"/>
              </a:rPr>
              <a:t>IoT</a:t>
            </a:r>
            <a:r>
              <a:rPr lang="en-US" b="1" dirty="0">
                <a:solidFill>
                  <a:schemeClr val="accent2"/>
                </a:solidFill>
                <a:latin typeface="Montserrat"/>
              </a:rPr>
              <a:t>Vision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2"/>
                </a:solidFill>
                <a:effectLst/>
                <a:uLnTx/>
                <a:uFillTx/>
                <a:latin typeface="Montserrat"/>
              </a:rPr>
              <a:t>Cloud</a:t>
            </a:r>
          </a:p>
        </p:txBody>
      </p:sp>
      <p:sp>
        <p:nvSpPr>
          <p:cNvPr id="135" name="TextBox 134">
            <a:extLst>
              <a:ext uri="{FF2B5EF4-FFF2-40B4-BE49-F238E27FC236}">
                <a16:creationId xmlns:a16="http://schemas.microsoft.com/office/drawing/2014/main" id="{E32C4A80-4E13-5813-843C-5B765C2B1625}"/>
              </a:ext>
            </a:extLst>
          </p:cNvPr>
          <p:cNvSpPr txBox="1"/>
          <p:nvPr/>
        </p:nvSpPr>
        <p:spPr>
          <a:xfrm>
            <a:off x="5448187" y="4290965"/>
            <a:ext cx="1754352" cy="400110"/>
          </a:xfrm>
          <a:prstGeom prst="rect">
            <a:avLst/>
          </a:prstGeom>
          <a:solidFill>
            <a:schemeClr val="bg1"/>
          </a:solidFill>
        </p:spPr>
        <p:txBody>
          <a:bodyPr wrap="square" rtlCol="0">
            <a:spAutoFit/>
          </a:bodyPr>
          <a:lstStyle/>
          <a:p>
            <a:pPr algn="ctr"/>
            <a:r>
              <a:rPr lang="en-US" sz="2000" dirty="0">
                <a:latin typeface="Montserrat "/>
              </a:rPr>
              <a:t>Board IoT</a:t>
            </a:r>
          </a:p>
        </p:txBody>
      </p:sp>
      <p:sp>
        <p:nvSpPr>
          <p:cNvPr id="136" name="TextBox 135">
            <a:extLst>
              <a:ext uri="{FF2B5EF4-FFF2-40B4-BE49-F238E27FC236}">
                <a16:creationId xmlns:a16="http://schemas.microsoft.com/office/drawing/2014/main" id="{E3B1FE5A-B98B-10AF-7EB6-7B21CAC1A56C}"/>
              </a:ext>
            </a:extLst>
          </p:cNvPr>
          <p:cNvSpPr txBox="1"/>
          <p:nvPr/>
        </p:nvSpPr>
        <p:spPr>
          <a:xfrm>
            <a:off x="1295479" y="3392036"/>
            <a:ext cx="1754352" cy="338554"/>
          </a:xfrm>
          <a:prstGeom prst="rect">
            <a:avLst/>
          </a:prstGeom>
          <a:solidFill>
            <a:schemeClr val="bg1"/>
          </a:solidFill>
        </p:spPr>
        <p:txBody>
          <a:bodyPr wrap="square" rtlCol="0">
            <a:spAutoFit/>
          </a:bodyPr>
          <a:lstStyle/>
          <a:p>
            <a:pPr algn="ctr"/>
            <a:r>
              <a:rPr lang="en-US" sz="1600" dirty="0" err="1">
                <a:latin typeface="Montserrat "/>
              </a:rPr>
              <a:t>Màn</a:t>
            </a:r>
            <a:r>
              <a:rPr lang="en-US" sz="1600" dirty="0">
                <a:latin typeface="Montserrat "/>
              </a:rPr>
              <a:t> </a:t>
            </a:r>
            <a:r>
              <a:rPr lang="en-US" sz="1600" dirty="0" err="1">
                <a:latin typeface="Montserrat "/>
              </a:rPr>
              <a:t>hình</a:t>
            </a:r>
            <a:r>
              <a:rPr lang="en-US" sz="1600" dirty="0">
                <a:latin typeface="Montserrat "/>
              </a:rPr>
              <a:t> HMI</a:t>
            </a:r>
          </a:p>
        </p:txBody>
      </p:sp>
      <p:sp>
        <p:nvSpPr>
          <p:cNvPr id="137" name="TextBox 136">
            <a:extLst>
              <a:ext uri="{FF2B5EF4-FFF2-40B4-BE49-F238E27FC236}">
                <a16:creationId xmlns:a16="http://schemas.microsoft.com/office/drawing/2014/main" id="{BB81CA67-D61B-600A-70BA-B7100E604A7B}"/>
              </a:ext>
            </a:extLst>
          </p:cNvPr>
          <p:cNvSpPr txBox="1"/>
          <p:nvPr/>
        </p:nvSpPr>
        <p:spPr>
          <a:xfrm>
            <a:off x="7436587" y="5920212"/>
            <a:ext cx="1754352" cy="338554"/>
          </a:xfrm>
          <a:prstGeom prst="rect">
            <a:avLst/>
          </a:prstGeom>
          <a:solidFill>
            <a:schemeClr val="bg1"/>
          </a:solidFill>
        </p:spPr>
        <p:txBody>
          <a:bodyPr wrap="square" rtlCol="0">
            <a:spAutoFit/>
          </a:bodyPr>
          <a:lstStyle/>
          <a:p>
            <a:pPr algn="ctr"/>
            <a:r>
              <a:rPr lang="en-US" sz="1600" dirty="0" err="1">
                <a:latin typeface="Montserrat "/>
              </a:rPr>
              <a:t>Contacter</a:t>
            </a:r>
            <a:endParaRPr lang="en-US" sz="1600" dirty="0">
              <a:latin typeface="Montserrat "/>
            </a:endParaRPr>
          </a:p>
        </p:txBody>
      </p:sp>
      <p:sp>
        <p:nvSpPr>
          <p:cNvPr id="138" name="TextBox 137">
            <a:extLst>
              <a:ext uri="{FF2B5EF4-FFF2-40B4-BE49-F238E27FC236}">
                <a16:creationId xmlns:a16="http://schemas.microsoft.com/office/drawing/2014/main" id="{88004302-BD60-8268-AD3F-9D42880C19A2}"/>
              </a:ext>
            </a:extLst>
          </p:cNvPr>
          <p:cNvSpPr txBox="1"/>
          <p:nvPr/>
        </p:nvSpPr>
        <p:spPr>
          <a:xfrm>
            <a:off x="3343425" y="6033036"/>
            <a:ext cx="2657319" cy="338554"/>
          </a:xfrm>
          <a:prstGeom prst="rect">
            <a:avLst/>
          </a:prstGeom>
          <a:solidFill>
            <a:schemeClr val="bg1"/>
          </a:solidFill>
        </p:spPr>
        <p:txBody>
          <a:bodyPr wrap="square" rtlCol="0">
            <a:spAutoFit/>
          </a:bodyPr>
          <a:lstStyle/>
          <a:p>
            <a:pPr algn="ctr"/>
            <a:r>
              <a:rPr lang="en-US" sz="1600" dirty="0" err="1">
                <a:latin typeface="Montserrat "/>
              </a:rPr>
              <a:t>Đồng</a:t>
            </a:r>
            <a:r>
              <a:rPr lang="en-US" sz="1600" dirty="0">
                <a:latin typeface="Montserrat "/>
              </a:rPr>
              <a:t> </a:t>
            </a:r>
            <a:r>
              <a:rPr lang="en-US" sz="1600" dirty="0" err="1">
                <a:latin typeface="Montserrat "/>
              </a:rPr>
              <a:t>hồ</a:t>
            </a:r>
            <a:r>
              <a:rPr lang="en-US" sz="1600" dirty="0">
                <a:latin typeface="Montserrat "/>
              </a:rPr>
              <a:t> </a:t>
            </a:r>
            <a:r>
              <a:rPr lang="en-US" sz="1600" dirty="0" err="1">
                <a:latin typeface="Montserrat "/>
              </a:rPr>
              <a:t>đo</a:t>
            </a:r>
            <a:r>
              <a:rPr lang="en-US" sz="1600" dirty="0">
                <a:latin typeface="Montserrat "/>
              </a:rPr>
              <a:t> </a:t>
            </a:r>
            <a:r>
              <a:rPr lang="en-US" sz="1600" dirty="0" err="1">
                <a:latin typeface="Montserrat "/>
              </a:rPr>
              <a:t>điện</a:t>
            </a:r>
            <a:r>
              <a:rPr lang="en-US" sz="1600" dirty="0">
                <a:latin typeface="Montserrat "/>
              </a:rPr>
              <a:t> </a:t>
            </a:r>
            <a:r>
              <a:rPr lang="en-US" sz="1600" dirty="0" err="1">
                <a:latin typeface="Montserrat "/>
              </a:rPr>
              <a:t>năng</a:t>
            </a:r>
            <a:endParaRPr lang="en-US" sz="1600" dirty="0">
              <a:latin typeface="Montserrat "/>
            </a:endParaRPr>
          </a:p>
        </p:txBody>
      </p:sp>
      <p:sp>
        <p:nvSpPr>
          <p:cNvPr id="139" name="TextBox 138">
            <a:extLst>
              <a:ext uri="{FF2B5EF4-FFF2-40B4-BE49-F238E27FC236}">
                <a16:creationId xmlns:a16="http://schemas.microsoft.com/office/drawing/2014/main" id="{27CA5F57-F9D4-9D98-2D35-A129B82C90F2}"/>
              </a:ext>
            </a:extLst>
          </p:cNvPr>
          <p:cNvSpPr txBox="1"/>
          <p:nvPr/>
        </p:nvSpPr>
        <p:spPr>
          <a:xfrm>
            <a:off x="918039" y="5734501"/>
            <a:ext cx="1754352" cy="338554"/>
          </a:xfrm>
          <a:prstGeom prst="rect">
            <a:avLst/>
          </a:prstGeom>
          <a:solidFill>
            <a:schemeClr val="bg1"/>
          </a:solidFill>
        </p:spPr>
        <p:txBody>
          <a:bodyPr wrap="square" rtlCol="0">
            <a:spAutoFit/>
          </a:bodyPr>
          <a:lstStyle/>
          <a:p>
            <a:pPr algn="ctr"/>
            <a:r>
              <a:rPr lang="en-US" sz="1600" dirty="0" err="1">
                <a:latin typeface="Montserrat "/>
              </a:rPr>
              <a:t>Cổng</a:t>
            </a:r>
            <a:r>
              <a:rPr lang="en-US" sz="1600" dirty="0">
                <a:latin typeface="Montserrat "/>
              </a:rPr>
              <a:t> </a:t>
            </a:r>
            <a:r>
              <a:rPr lang="en-US" sz="1600" dirty="0" err="1">
                <a:latin typeface="Montserrat "/>
              </a:rPr>
              <a:t>sạc</a:t>
            </a:r>
            <a:endParaRPr lang="en-US" sz="1600" dirty="0">
              <a:latin typeface="Montserrat "/>
            </a:endParaRPr>
          </a:p>
        </p:txBody>
      </p:sp>
      <p:sp>
        <p:nvSpPr>
          <p:cNvPr id="140" name="TextBox 139">
            <a:extLst>
              <a:ext uri="{FF2B5EF4-FFF2-40B4-BE49-F238E27FC236}">
                <a16:creationId xmlns:a16="http://schemas.microsoft.com/office/drawing/2014/main" id="{073DF8A2-9DA0-CE7C-E3F3-A623C3659C55}"/>
              </a:ext>
            </a:extLst>
          </p:cNvPr>
          <p:cNvSpPr txBox="1"/>
          <p:nvPr/>
        </p:nvSpPr>
        <p:spPr>
          <a:xfrm>
            <a:off x="9824547" y="6172039"/>
            <a:ext cx="2205665" cy="338554"/>
          </a:xfrm>
          <a:prstGeom prst="rect">
            <a:avLst/>
          </a:prstGeom>
          <a:solidFill>
            <a:schemeClr val="bg1"/>
          </a:solidFill>
        </p:spPr>
        <p:txBody>
          <a:bodyPr wrap="square" rtlCol="0">
            <a:spAutoFit/>
          </a:bodyPr>
          <a:lstStyle/>
          <a:p>
            <a:pPr algn="ctr"/>
            <a:r>
              <a:rPr lang="en-US" sz="1600" dirty="0">
                <a:latin typeface="Montserrat "/>
              </a:rPr>
              <a:t>Hiển </a:t>
            </a:r>
            <a:r>
              <a:rPr lang="en-US" sz="1600" dirty="0" err="1">
                <a:latin typeface="Montserrat "/>
              </a:rPr>
              <a:t>thị</a:t>
            </a:r>
            <a:r>
              <a:rPr lang="en-US" sz="1600" dirty="0">
                <a:latin typeface="Montserrat "/>
              </a:rPr>
              <a:t> </a:t>
            </a:r>
            <a:r>
              <a:rPr lang="en-US" sz="1600" dirty="0" err="1">
                <a:latin typeface="Montserrat "/>
              </a:rPr>
              <a:t>trên</a:t>
            </a:r>
            <a:r>
              <a:rPr lang="en-US" sz="1600" dirty="0">
                <a:latin typeface="Montserrat "/>
              </a:rPr>
              <a:t> App</a:t>
            </a:r>
          </a:p>
        </p:txBody>
      </p:sp>
      <p:pic>
        <p:nvPicPr>
          <p:cNvPr id="4" name="Picture 3">
            <a:extLst>
              <a:ext uri="{FF2B5EF4-FFF2-40B4-BE49-F238E27FC236}">
                <a16:creationId xmlns:a16="http://schemas.microsoft.com/office/drawing/2014/main" id="{E8B35D65-95DB-CD43-45D1-A5AE8D7917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1834" y="1475599"/>
            <a:ext cx="3172613" cy="1903568"/>
          </a:xfrm>
          <a:prstGeom prst="rect">
            <a:avLst/>
          </a:prstGeom>
          <a:ln>
            <a:solidFill>
              <a:schemeClr val="accent2"/>
            </a:solidFill>
          </a:ln>
        </p:spPr>
      </p:pic>
      <p:cxnSp>
        <p:nvCxnSpPr>
          <p:cNvPr id="7" name="Straight Connector 6">
            <a:extLst>
              <a:ext uri="{FF2B5EF4-FFF2-40B4-BE49-F238E27FC236}">
                <a16:creationId xmlns:a16="http://schemas.microsoft.com/office/drawing/2014/main" id="{3D6CBC57-3231-2CB7-31D5-F6D957952C62}"/>
              </a:ext>
            </a:extLst>
          </p:cNvPr>
          <p:cNvCxnSpPr>
            <a:cxnSpLocks/>
          </p:cNvCxnSpPr>
          <p:nvPr/>
        </p:nvCxnSpPr>
        <p:spPr>
          <a:xfrm flipH="1">
            <a:off x="7264824" y="2526445"/>
            <a:ext cx="343526" cy="430115"/>
          </a:xfrm>
          <a:prstGeom prst="line">
            <a:avLst/>
          </a:prstGeom>
          <a:ln w="38100"/>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3E2A8487-32AC-F319-F27E-7E17B4D73F87}"/>
              </a:ext>
            </a:extLst>
          </p:cNvPr>
          <p:cNvSpPr>
            <a:spLocks noGrp="1"/>
          </p:cNvSpPr>
          <p:nvPr>
            <p:ph type="sldNum" sz="quarter" idx="12"/>
          </p:nvPr>
        </p:nvSpPr>
        <p:spPr/>
        <p:txBody>
          <a:bodyPr/>
          <a:lstStyle/>
          <a:p>
            <a:r>
              <a:rPr lang="en-US" sz="1600" dirty="0"/>
              <a:t>8</a:t>
            </a:r>
          </a:p>
        </p:txBody>
      </p:sp>
    </p:spTree>
    <p:extLst>
      <p:ext uri="{BB962C8B-B14F-4D97-AF65-F5344CB8AC3E}">
        <p14:creationId xmlns:p14="http://schemas.microsoft.com/office/powerpoint/2010/main" val="31069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9" grpId="0"/>
      <p:bldP spid="135" grpId="0" animBg="1"/>
      <p:bldP spid="136" grpId="0" animBg="1"/>
      <p:bldP spid="137" grpId="0" animBg="1"/>
      <p:bldP spid="138" grpId="0" animBg="1"/>
      <p:bldP spid="139" grpId="0" animBg="1"/>
      <p:bldP spid="1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1126</Words>
  <Application>Microsoft Office PowerPoint</Application>
  <PresentationFormat>Widescreen</PresentationFormat>
  <Paragraphs>143</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Montserrat</vt:lpstr>
      <vt:lpstr>Montserrat </vt:lpstr>
      <vt:lpstr>Montserrat (Body)</vt:lpstr>
      <vt:lpstr>Montserrat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Thức Ngô Xuân</dc:creator>
  <cp:lastModifiedBy>Thức Ngô Xuân</cp:lastModifiedBy>
  <cp:revision>30</cp:revision>
  <dcterms:created xsi:type="dcterms:W3CDTF">2025-06-10T10:51:26Z</dcterms:created>
  <dcterms:modified xsi:type="dcterms:W3CDTF">2025-06-21T08:49:05Z</dcterms:modified>
</cp:coreProperties>
</file>